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8.png" ContentType="image/png"/>
  <Override PartName="/ppt/media/image9.png" ContentType="image/png"/>
  <Override PartName="/ppt/media/image20.png" ContentType="image/png"/>
  <Override PartName="/ppt/media/image12.png" ContentType="image/png"/>
  <Override PartName="/ppt/media/image35.png" ContentType="image/png"/>
  <Override PartName="/ppt/media/image3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37.png" ContentType="image/png"/>
  <Override PartName="/ppt/media/image5.png" ContentType="image/png"/>
  <Override PartName="/ppt/media/image14.png" ContentType="image/png"/>
  <Override PartName="/ppt/media/image38.png" ContentType="image/png"/>
  <Override PartName="/ppt/media/image6.png" ContentType="image/png"/>
  <Override PartName="/ppt/media/image15.png" ContentType="image/png"/>
  <Override PartName="/ppt/media/image1.jpeg" ContentType="image/jpeg"/>
  <Override PartName="/ppt/media/image1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40.xml" ContentType="application/vnd.openxmlformats-officedocument.presentationml.slide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5.xml.rels" ContentType="application/vnd.openxmlformats-package.relationships+xml"/>
  <Override PartName="/ppt/slides/_rels/slide1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51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2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0.xml.rels" ContentType="application/vnd.openxmlformats-package.relationships+xml"/>
  <Override PartName="/ppt/slides/_rels/slide13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slide38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42.xml" ContentType="application/vnd.openxmlformats-officedocument.presentationml.slide+xml"/>
  <Override PartName="/ppt/slides/slide54.xml" ContentType="application/vnd.openxmlformats-officedocument.presentationml.slide+xml"/>
  <Override PartName="/ppt/slides/slide43.xml" ContentType="application/vnd.openxmlformats-officedocument.presentationml.slide+xml"/>
  <Override PartName="/ppt/slides/slide55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_rels/notesSlide4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50.xml.rels" ContentType="application/vnd.openxmlformats-package.relationships+xml"/>
  <Override PartName="/ppt/notesSlides/notesSlide5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3" r:id="rId4"/>
    <p:sldMasterId id="2147483655" r:id="rId5"/>
    <p:sldMasterId id="2147483657" r:id="rId6"/>
    <p:sldMasterId id="2147483659" r:id="rId7"/>
    <p:sldMasterId id="2147483661" r:id="rId8"/>
    <p:sldMasterId id="2147483663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move the slide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7C101489-07BF-47B8-AAC0-A2206FFFE0E8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26F7D23-431E-4A88-8AD4-B6FC70FC5B43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7E3EC74-A263-461E-B731-6D48ACC8EBB8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A802687-D2CC-47A8-8599-61393AD287E6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EE2F0E8-C2B8-42EB-9CF8-19C9EFF8FE65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31BDAEA-1D4C-4B65-9D9A-13A37E93F766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FCB2148-7BA6-416C-9960-AFA69DD12B39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CC5EE37-DA82-41FD-87BA-2BB038F25F40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8028512-BC20-4A16-AA70-479469E90580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5C603CD-53B1-4951-8045-459349DEEBE8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03580F2-D374-4046-8022-888C26873F13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FC55BBD-3C1C-4509-B76D-AC26F64BAAFE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B688AB7-AD8F-4B7B-8A6C-0FFD6D8765CC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2FB39AA-6D72-47AE-A426-BDE5C86D687B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1149FF8-D9C1-49C0-B69C-28E84444A85F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5C4E271-A383-4182-AE4B-4855688D333E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DE4CB12-886B-4C7C-89CD-2E8825924462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8208952-366F-47D1-A39B-FF0BA94243BF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C14DA78-DC7B-4C27-BFB7-2C6A0994A974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2088A7B-3677-4A8F-81DF-9C9A9B51D67E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42E0482-8FBC-4CE2-B651-095447E8F600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35E4E8E-409F-4171-AFA0-D7E874DB0985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65E01AB-4D0A-47CD-916B-8E5D786BEDBC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6D83C7A-16C6-4FCC-AA88-A5EE76F277A6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34D10EE-13CF-47E9-84D7-EC3CD42C4753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C9C372D-6249-4E3D-A148-080E7F5C6942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AB628B7-0498-45D5-BCB4-036682C06B04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BC36BF3-E7F9-4DE1-A162-ABB073E8EC2C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48A48B9-B5EB-45F7-959C-846A94FB083B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83D8620-87EB-4AFA-9600-57CD92272805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4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8E7C5EF-AE79-43CE-82A4-1829A07D8DF6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4BC26A2-90F5-44D4-A66C-842097A0F6DC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A27719E-31C7-48A1-A567-3D37B3766C19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39EB5AF-7788-42C7-8E55-729D1A9E79B1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20660AC-3522-45D8-AFC8-9DFF083FECE3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6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20D556E-F40C-4F94-9760-CD87E5D2C1D4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8E5949C-C750-4935-B73A-B7CC7CC44EC8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F1F0085-ED89-40FB-8265-DCA75CC6244D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B7BB94B-7BA8-4804-8701-A6293E3A27D2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8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B52024B-872A-4DF7-82D8-1CB78EEA248B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B3AFB6C-D3D7-4FE9-A768-35E8C217D4B5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21FD59D-73E6-4061-A4BC-934B5ADD0C34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7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141582B-AFAA-4253-A4BC-4E669AEBFA39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5CF21E4-C5A9-46FC-AC80-998759D15025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C859CFA-AD85-4669-A8B4-F53EAF150027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B0656A9-7316-47A5-A855-413C331DBDB0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6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9362D2A-57CC-40CB-95B9-B93D489911BA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AA1CEDF-D154-4318-9A96-8B6B0D7FF957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9C7E583-F099-4F4C-9E2D-CF471CA28850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BB88E86-ABD7-4D52-9757-4C5624B0B49B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4CD83F0-5D33-4DDF-B4A1-90F95890ED79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66F2669-A82A-4E11-A960-244578FF624F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1F8D5A1-2B4C-4FD9-B021-2B435F663132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12C1AC0-35DE-4446-8EA7-31B4DDBEA1D9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A61AD6E-A59B-400C-AF0D-BBE6B894CE45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  <a:ln w="0">
            <a:noFill/>
          </a:ln>
        </p:spPr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D95BB86-0783-454C-B594-CDF95CC7891C}" type="slidenum">
              <a:rPr b="0" lang="ru-RU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лож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Надзаголовок, заголовок, список, текст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Надзаголовок, заголовок, список, текст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Надзаголовок, заголовок, список, текст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Надзаголовок, заголовок, список, текст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Надзаголовок, заголовок, список, текст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Надзаголовок, заголовок, список, текст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6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7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8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Прямоугольник 3"/>
          <p:cNvSpPr/>
          <p:nvPr/>
        </p:nvSpPr>
        <p:spPr>
          <a:xfrm>
            <a:off x="442800" y="4033440"/>
            <a:ext cx="7808040" cy="1832760"/>
          </a:xfrm>
          <a:prstGeom prst="rect">
            <a:avLst/>
          </a:prstGeom>
          <a:solidFill>
            <a:schemeClr val="lt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Segoe UI"/>
              <a:ea typeface="DejaVu Sans"/>
            </a:endParaRPr>
          </a:p>
        </p:txBody>
      </p:sp>
      <p:sp>
        <p:nvSpPr>
          <p:cNvPr id="1" name="Прямоугольник 11"/>
          <p:cNvSpPr/>
          <p:nvPr/>
        </p:nvSpPr>
        <p:spPr>
          <a:xfrm>
            <a:off x="8256600" y="4033440"/>
            <a:ext cx="1605960" cy="902160"/>
          </a:xfrm>
          <a:prstGeom prst="rect">
            <a:avLst/>
          </a:prstGeom>
          <a:solidFill>
            <a:schemeClr val="dk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Segoe UI"/>
              <a:ea typeface="DejaVu Sans"/>
            </a:endParaRPr>
          </a:p>
        </p:txBody>
      </p:sp>
      <p:sp>
        <p:nvSpPr>
          <p:cNvPr id="2" name="Прямоугольник 12"/>
          <p:cNvSpPr/>
          <p:nvPr/>
        </p:nvSpPr>
        <p:spPr>
          <a:xfrm>
            <a:off x="8256600" y="4941360"/>
            <a:ext cx="2534760" cy="92448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Segoe UI"/>
              <a:ea typeface="DejaVu Sans"/>
            </a:endParaRPr>
          </a:p>
        </p:txBody>
      </p:sp>
      <p:pic>
        <p:nvPicPr>
          <p:cNvPr id="3" name="Рисунок 6" descr=""/>
          <p:cNvPicPr/>
          <p:nvPr/>
        </p:nvPicPr>
        <p:blipFill>
          <a:blip r:embed="rId3"/>
          <a:stretch/>
        </p:blipFill>
        <p:spPr>
          <a:xfrm>
            <a:off x="10530720" y="404640"/>
            <a:ext cx="1212480" cy="453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6"/>
          <p:cNvSpPr/>
          <p:nvPr/>
        </p:nvSpPr>
        <p:spPr>
          <a:xfrm>
            <a:off x="0" y="808920"/>
            <a:ext cx="241920" cy="375120"/>
          </a:xfrm>
          <a:prstGeom prst="rect">
            <a:avLst/>
          </a:prstGeom>
          <a:solidFill>
            <a:schemeClr val="dk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Segoe UI"/>
              <a:ea typeface="DejaVu San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748960" y="808920"/>
            <a:ext cx="437040" cy="375120"/>
          </a:xfrm>
          <a:prstGeom prst="rect">
            <a:avLst/>
          </a:prstGeom>
          <a:solidFill>
            <a:schemeClr val="dk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Segoe UI"/>
              <a:ea typeface="DejaVu Sans"/>
            </a:endParaRPr>
          </a:p>
        </p:txBody>
      </p:sp>
      <p:pic>
        <p:nvPicPr>
          <p:cNvPr id="10" name="Рисунок 9" descr=""/>
          <p:cNvPicPr/>
          <p:nvPr/>
        </p:nvPicPr>
        <p:blipFill>
          <a:blip r:embed="rId2"/>
          <a:stretch/>
        </p:blipFill>
        <p:spPr>
          <a:xfrm>
            <a:off x="10690920" y="209880"/>
            <a:ext cx="1052640" cy="39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TextBox 15"/>
          <p:cNvSpPr/>
          <p:nvPr/>
        </p:nvSpPr>
        <p:spPr>
          <a:xfrm>
            <a:off x="11752920" y="820800"/>
            <a:ext cx="433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0B71CFC7-D6F0-482E-A679-7B759E5DFE09}" type="slidenum">
              <a:rPr b="0" lang="ru-RU" sz="1800" strike="noStrike" u="none">
                <a:solidFill>
                  <a:schemeClr val="lt1"/>
                </a:solidFill>
                <a:uFillTx/>
                <a:latin typeface="Segoe UI"/>
                <a:ea typeface="DejaVu Sans"/>
              </a:rPr>
              <a:t>1</a:t>
            </a:fld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3"/>
    <p:sldLayoutId id="2147483652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6"/>
          <p:cNvSpPr/>
          <p:nvPr/>
        </p:nvSpPr>
        <p:spPr>
          <a:xfrm>
            <a:off x="0" y="808920"/>
            <a:ext cx="241920" cy="375120"/>
          </a:xfrm>
          <a:prstGeom prst="rect">
            <a:avLst/>
          </a:prstGeom>
          <a:solidFill>
            <a:schemeClr val="dk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Segoe UI"/>
              <a:ea typeface="DejaVu Sans"/>
            </a:endParaRPr>
          </a:p>
        </p:txBody>
      </p:sp>
      <p:sp>
        <p:nvSpPr>
          <p:cNvPr id="17" name="Прямоугольник 8"/>
          <p:cNvSpPr/>
          <p:nvPr/>
        </p:nvSpPr>
        <p:spPr>
          <a:xfrm>
            <a:off x="11748960" y="808920"/>
            <a:ext cx="437040" cy="375120"/>
          </a:xfrm>
          <a:prstGeom prst="rect">
            <a:avLst/>
          </a:prstGeom>
          <a:solidFill>
            <a:schemeClr val="dk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Segoe UI"/>
              <a:ea typeface="DejaVu Sans"/>
            </a:endParaRPr>
          </a:p>
        </p:txBody>
      </p:sp>
      <p:pic>
        <p:nvPicPr>
          <p:cNvPr id="18" name="Рисунок 9" descr=""/>
          <p:cNvPicPr/>
          <p:nvPr/>
        </p:nvPicPr>
        <p:blipFill>
          <a:blip r:embed="rId2"/>
          <a:stretch/>
        </p:blipFill>
        <p:spPr>
          <a:xfrm>
            <a:off x="10690920" y="209880"/>
            <a:ext cx="1052640" cy="39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TextBox 15"/>
          <p:cNvSpPr/>
          <p:nvPr/>
        </p:nvSpPr>
        <p:spPr>
          <a:xfrm>
            <a:off x="11752920" y="820800"/>
            <a:ext cx="433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02D492DB-9143-439E-9E2F-D44E5D91194F}" type="slidenum">
              <a:rPr b="0" lang="ru-RU" sz="1800" strike="noStrike" u="none">
                <a:solidFill>
                  <a:schemeClr val="lt1"/>
                </a:solidFill>
                <a:uFillTx/>
                <a:latin typeface="Segoe UI"/>
                <a:ea typeface="DejaVu Sans"/>
              </a:rPr>
              <a:t>1</a:t>
            </a:fld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6"/>
          <p:cNvSpPr/>
          <p:nvPr/>
        </p:nvSpPr>
        <p:spPr>
          <a:xfrm>
            <a:off x="0" y="808920"/>
            <a:ext cx="241920" cy="375120"/>
          </a:xfrm>
          <a:prstGeom prst="rect">
            <a:avLst/>
          </a:prstGeom>
          <a:solidFill>
            <a:schemeClr val="dk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Segoe UI"/>
              <a:ea typeface="DejaVu Sans"/>
            </a:endParaRPr>
          </a:p>
        </p:txBody>
      </p:sp>
      <p:sp>
        <p:nvSpPr>
          <p:cNvPr id="23" name="Прямоугольник 8"/>
          <p:cNvSpPr/>
          <p:nvPr/>
        </p:nvSpPr>
        <p:spPr>
          <a:xfrm>
            <a:off x="11748960" y="808920"/>
            <a:ext cx="437040" cy="375120"/>
          </a:xfrm>
          <a:prstGeom prst="rect">
            <a:avLst/>
          </a:prstGeom>
          <a:solidFill>
            <a:schemeClr val="dk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Segoe UI"/>
              <a:ea typeface="DejaVu Sans"/>
            </a:endParaRPr>
          </a:p>
        </p:txBody>
      </p:sp>
      <p:pic>
        <p:nvPicPr>
          <p:cNvPr id="24" name="Рисунок 9" descr=""/>
          <p:cNvPicPr/>
          <p:nvPr/>
        </p:nvPicPr>
        <p:blipFill>
          <a:blip r:embed="rId2"/>
          <a:stretch/>
        </p:blipFill>
        <p:spPr>
          <a:xfrm>
            <a:off x="10690920" y="209880"/>
            <a:ext cx="1052640" cy="39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" name="TextBox 15"/>
          <p:cNvSpPr/>
          <p:nvPr/>
        </p:nvSpPr>
        <p:spPr>
          <a:xfrm>
            <a:off x="11752920" y="820800"/>
            <a:ext cx="433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947944DF-160F-4996-AEDC-8755DAB10D21}" type="slidenum">
              <a:rPr b="0" lang="ru-RU" sz="1800" strike="noStrike" u="none">
                <a:solidFill>
                  <a:schemeClr val="lt1"/>
                </a:solidFill>
                <a:uFillTx/>
                <a:latin typeface="Segoe UI"/>
                <a:ea typeface="DejaVu Sans"/>
              </a:rPr>
              <a:t>1</a:t>
            </a:fld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6"/>
          <p:cNvSpPr/>
          <p:nvPr/>
        </p:nvSpPr>
        <p:spPr>
          <a:xfrm>
            <a:off x="0" y="808920"/>
            <a:ext cx="241920" cy="375120"/>
          </a:xfrm>
          <a:prstGeom prst="rect">
            <a:avLst/>
          </a:prstGeom>
          <a:solidFill>
            <a:schemeClr val="dk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Segoe UI"/>
              <a:ea typeface="DejaVu Sans"/>
            </a:endParaRPr>
          </a:p>
        </p:txBody>
      </p:sp>
      <p:sp>
        <p:nvSpPr>
          <p:cNvPr id="29" name="Прямоугольник 8"/>
          <p:cNvSpPr/>
          <p:nvPr/>
        </p:nvSpPr>
        <p:spPr>
          <a:xfrm>
            <a:off x="11748960" y="808920"/>
            <a:ext cx="437040" cy="375120"/>
          </a:xfrm>
          <a:prstGeom prst="rect">
            <a:avLst/>
          </a:prstGeom>
          <a:solidFill>
            <a:schemeClr val="dk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Segoe UI"/>
              <a:ea typeface="DejaVu Sans"/>
            </a:endParaRPr>
          </a:p>
        </p:txBody>
      </p:sp>
      <p:pic>
        <p:nvPicPr>
          <p:cNvPr id="30" name="Рисунок 9" descr=""/>
          <p:cNvPicPr/>
          <p:nvPr/>
        </p:nvPicPr>
        <p:blipFill>
          <a:blip r:embed="rId2"/>
          <a:stretch/>
        </p:blipFill>
        <p:spPr>
          <a:xfrm>
            <a:off x="10690920" y="209880"/>
            <a:ext cx="1052640" cy="39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TextBox 15"/>
          <p:cNvSpPr/>
          <p:nvPr/>
        </p:nvSpPr>
        <p:spPr>
          <a:xfrm>
            <a:off x="11752920" y="820800"/>
            <a:ext cx="433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D891CB2D-0B0E-4056-A19B-E3FE37413C63}" type="slidenum">
              <a:rPr b="0" lang="ru-RU" sz="1800" strike="noStrike" u="none">
                <a:solidFill>
                  <a:schemeClr val="lt1"/>
                </a:solidFill>
                <a:uFillTx/>
                <a:latin typeface="Segoe UI"/>
                <a:ea typeface="DejaVu Sans"/>
              </a:rPr>
              <a:t>1</a:t>
            </a:fld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6"/>
          <p:cNvSpPr/>
          <p:nvPr/>
        </p:nvSpPr>
        <p:spPr>
          <a:xfrm>
            <a:off x="0" y="808920"/>
            <a:ext cx="241920" cy="375120"/>
          </a:xfrm>
          <a:prstGeom prst="rect">
            <a:avLst/>
          </a:prstGeom>
          <a:solidFill>
            <a:schemeClr val="dk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Segoe UI"/>
              <a:ea typeface="DejaVu Sans"/>
            </a:endParaRPr>
          </a:p>
        </p:txBody>
      </p:sp>
      <p:sp>
        <p:nvSpPr>
          <p:cNvPr id="35" name="Прямоугольник 8"/>
          <p:cNvSpPr/>
          <p:nvPr/>
        </p:nvSpPr>
        <p:spPr>
          <a:xfrm>
            <a:off x="11748960" y="808920"/>
            <a:ext cx="437040" cy="375120"/>
          </a:xfrm>
          <a:prstGeom prst="rect">
            <a:avLst/>
          </a:prstGeom>
          <a:solidFill>
            <a:schemeClr val="dk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Segoe UI"/>
              <a:ea typeface="DejaVu Sans"/>
            </a:endParaRPr>
          </a:p>
        </p:txBody>
      </p:sp>
      <p:pic>
        <p:nvPicPr>
          <p:cNvPr id="36" name="Рисунок 9" descr=""/>
          <p:cNvPicPr/>
          <p:nvPr/>
        </p:nvPicPr>
        <p:blipFill>
          <a:blip r:embed="rId2"/>
          <a:stretch/>
        </p:blipFill>
        <p:spPr>
          <a:xfrm>
            <a:off x="10690920" y="209880"/>
            <a:ext cx="1052640" cy="39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" name="TextBox 15"/>
          <p:cNvSpPr/>
          <p:nvPr/>
        </p:nvSpPr>
        <p:spPr>
          <a:xfrm>
            <a:off x="11752920" y="820800"/>
            <a:ext cx="433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AFB1EF52-AD93-4C54-B09E-D510093A3951}" type="slidenum">
              <a:rPr b="0" lang="ru-RU" sz="1800" strike="noStrike" u="none">
                <a:solidFill>
                  <a:schemeClr val="lt1"/>
                </a:solidFill>
                <a:uFillTx/>
                <a:latin typeface="Segoe UI"/>
                <a:ea typeface="DejaVu Sans"/>
              </a:rPr>
              <a:t>1</a:t>
            </a:fld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Прямоугольник 6"/>
          <p:cNvSpPr/>
          <p:nvPr/>
        </p:nvSpPr>
        <p:spPr>
          <a:xfrm>
            <a:off x="0" y="808920"/>
            <a:ext cx="241920" cy="375120"/>
          </a:xfrm>
          <a:prstGeom prst="rect">
            <a:avLst/>
          </a:prstGeom>
          <a:solidFill>
            <a:schemeClr val="dk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Segoe UI"/>
              <a:ea typeface="DejaVu Sans"/>
            </a:endParaRPr>
          </a:p>
        </p:txBody>
      </p:sp>
      <p:sp>
        <p:nvSpPr>
          <p:cNvPr id="42" name="Прямоугольник 8"/>
          <p:cNvSpPr/>
          <p:nvPr/>
        </p:nvSpPr>
        <p:spPr>
          <a:xfrm>
            <a:off x="11748960" y="808920"/>
            <a:ext cx="437040" cy="375120"/>
          </a:xfrm>
          <a:prstGeom prst="rect">
            <a:avLst/>
          </a:prstGeom>
          <a:solidFill>
            <a:schemeClr val="dk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Segoe UI"/>
              <a:ea typeface="DejaVu Sans"/>
            </a:endParaRPr>
          </a:p>
        </p:txBody>
      </p:sp>
      <p:pic>
        <p:nvPicPr>
          <p:cNvPr id="43" name="Рисунок 9" descr=""/>
          <p:cNvPicPr/>
          <p:nvPr/>
        </p:nvPicPr>
        <p:blipFill>
          <a:blip r:embed="rId2"/>
          <a:stretch/>
        </p:blipFill>
        <p:spPr>
          <a:xfrm>
            <a:off x="10690920" y="209880"/>
            <a:ext cx="1052640" cy="39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" name="TextBox 15"/>
          <p:cNvSpPr/>
          <p:nvPr/>
        </p:nvSpPr>
        <p:spPr>
          <a:xfrm>
            <a:off x="11752920" y="820800"/>
            <a:ext cx="433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8A9FFDCE-A41A-4380-944F-829DF04DC06F}" type="slidenum">
              <a:rPr b="0" lang="ru-RU" sz="1800" strike="noStrike" u="none">
                <a:solidFill>
                  <a:schemeClr val="lt1"/>
                </a:solidFill>
                <a:uFillTx/>
                <a:latin typeface="Segoe UI"/>
                <a:ea typeface="DejaVu Sans"/>
              </a:rPr>
              <a:t>1</a:t>
            </a:fld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6"/>
          <p:cNvSpPr/>
          <p:nvPr/>
        </p:nvSpPr>
        <p:spPr>
          <a:xfrm>
            <a:off x="0" y="808920"/>
            <a:ext cx="241920" cy="375120"/>
          </a:xfrm>
          <a:prstGeom prst="rect">
            <a:avLst/>
          </a:prstGeom>
          <a:solidFill>
            <a:schemeClr val="dk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Segoe UI"/>
              <a:ea typeface="DejaVu Sans"/>
            </a:endParaRPr>
          </a:p>
        </p:txBody>
      </p:sp>
      <p:sp>
        <p:nvSpPr>
          <p:cNvPr id="49" name="Прямоугольник 8"/>
          <p:cNvSpPr/>
          <p:nvPr/>
        </p:nvSpPr>
        <p:spPr>
          <a:xfrm>
            <a:off x="11748960" y="808920"/>
            <a:ext cx="437040" cy="375120"/>
          </a:xfrm>
          <a:prstGeom prst="rect">
            <a:avLst/>
          </a:prstGeom>
          <a:solidFill>
            <a:schemeClr val="dk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Segoe UI"/>
              <a:ea typeface="DejaVu Sans"/>
            </a:endParaRPr>
          </a:p>
        </p:txBody>
      </p:sp>
      <p:pic>
        <p:nvPicPr>
          <p:cNvPr id="50" name="Рисунок 9" descr=""/>
          <p:cNvPicPr/>
          <p:nvPr/>
        </p:nvPicPr>
        <p:blipFill>
          <a:blip r:embed="rId2"/>
          <a:stretch/>
        </p:blipFill>
        <p:spPr>
          <a:xfrm>
            <a:off x="10690920" y="209880"/>
            <a:ext cx="1052640" cy="39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TextBox 15"/>
          <p:cNvSpPr/>
          <p:nvPr/>
        </p:nvSpPr>
        <p:spPr>
          <a:xfrm>
            <a:off x="11752920" y="820800"/>
            <a:ext cx="433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E55D3DF0-35A1-47B9-9910-BE4E1E11BF02}" type="slidenum">
              <a:rPr b="0" lang="ru-RU" sz="1800" strike="noStrike" u="none">
                <a:solidFill>
                  <a:schemeClr val="lt1"/>
                </a:solidFill>
                <a:uFillTx/>
                <a:latin typeface="Segoe UI"/>
                <a:ea typeface="DejaVu Sans"/>
              </a:rPr>
              <a:t>1</a:t>
            </a:fld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hyperlink" Target="http://en.cppreference.com/w/cpp/utility/functional/less" TargetMode="External"/><Relationship Id="rId2" Type="http://schemas.openxmlformats.org/officeDocument/2006/relationships/hyperlink" Target="http://en.cppreference.com/w/cpp/memory/allocator" TargetMode="External"/><Relationship Id="rId3" Type="http://schemas.openxmlformats.org/officeDocument/2006/relationships/hyperlink" Target="http://en.cppreference.com/w/cpp/utility/pair" TargetMode="Externa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5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/>
          </p:nvPr>
        </p:nvSpPr>
        <p:spPr>
          <a:xfrm>
            <a:off x="457200" y="4114800"/>
            <a:ext cx="7770240" cy="1826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rgbClr val="ffffff"/>
                </a:solidFill>
                <a:uFillTx/>
                <a:latin typeface="Segoe UI"/>
              </a:rPr>
              <a:t>МоVsadas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1" name="Текст 1"/>
          <p:cNvSpPr/>
          <p:nvPr/>
        </p:nvSpPr>
        <p:spPr>
          <a:xfrm>
            <a:off x="8211240" y="4914000"/>
            <a:ext cx="2604600" cy="93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62" name=""/>
          <p:cNvSpPr/>
          <p:nvPr/>
        </p:nvSpPr>
        <p:spPr>
          <a:xfrm>
            <a:off x="457200" y="4114800"/>
            <a:ext cx="7751880" cy="173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ru-RU" sz="3200" spc="65" strike="noStrike" u="none">
                <a:solidFill>
                  <a:srgbClr val="1c1c1c"/>
                </a:solidFill>
                <a:uFillTx/>
                <a:latin typeface="Segoe UI Semilight"/>
                <a:ea typeface="Segoe UI"/>
              </a:rPr>
              <a:t>Контейнеры и итераторы в C++ (II)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forward_list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1" name="object 9"/>
          <p:cNvSpPr/>
          <p:nvPr/>
        </p:nvSpPr>
        <p:spPr>
          <a:xfrm>
            <a:off x="685800" y="1371600"/>
            <a:ext cx="4718880" cy="329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70000" bIns="0" anchor="t">
            <a:spAutoFit/>
          </a:bodyPr>
          <a:p>
            <a:pPr marL="12600">
              <a:lnSpc>
                <a:spcPct val="100000"/>
              </a:lnSpc>
              <a:spcBef>
                <a:spcPts val="2126"/>
              </a:spcBef>
            </a:pPr>
            <a:endParaRPr b="0" lang="en-US" sz="28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230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pc="-11" strike="noStrike" u="none">
                <a:solidFill>
                  <a:srgbClr val="000000"/>
                </a:solidFill>
                <a:uFillTx/>
                <a:latin typeface="Segoe UI"/>
              </a:rPr>
              <a:t>Последовательный доступ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131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Быстрая вставка в любое место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131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НЕ инвалидируются ссылки и итераторы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131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Написание этой штуки ваше домашнее задание btw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</p:txBody>
      </p:sp>
      <p:grpSp>
        <p:nvGrpSpPr>
          <p:cNvPr id="122" name="object 65"/>
          <p:cNvGrpSpPr/>
          <p:nvPr/>
        </p:nvGrpSpPr>
        <p:grpSpPr>
          <a:xfrm>
            <a:off x="6172200" y="2971800"/>
            <a:ext cx="5455800" cy="748440"/>
            <a:chOff x="6172200" y="2971800"/>
            <a:chExt cx="5455800" cy="748440"/>
          </a:xfrm>
        </p:grpSpPr>
        <p:sp>
          <p:nvSpPr>
            <p:cNvPr id="123" name="object 10"/>
            <p:cNvSpPr/>
            <p:nvPr/>
          </p:nvSpPr>
          <p:spPr>
            <a:xfrm>
              <a:off x="6172200" y="29718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39" h="748664">
                  <a:moveTo>
                    <a:pt x="294132" y="0"/>
                  </a:moveTo>
                  <a:lnTo>
                    <a:pt x="0" y="0"/>
                  </a:lnTo>
                  <a:lnTo>
                    <a:pt x="0" y="748284"/>
                  </a:lnTo>
                  <a:lnTo>
                    <a:pt x="294132" y="748284"/>
                  </a:lnTo>
                  <a:lnTo>
                    <a:pt x="294132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4" name="object 11"/>
            <p:cNvSpPr/>
            <p:nvPr/>
          </p:nvSpPr>
          <p:spPr>
            <a:xfrm>
              <a:off x="6172200" y="29718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39" h="748664">
                  <a:moveTo>
                    <a:pt x="0" y="748284"/>
                  </a:moveTo>
                  <a:lnTo>
                    <a:pt x="294132" y="748284"/>
                  </a:lnTo>
                  <a:lnTo>
                    <a:pt x="294132" y="0"/>
                  </a:lnTo>
                  <a:lnTo>
                    <a:pt x="0" y="0"/>
                  </a:lnTo>
                  <a:lnTo>
                    <a:pt x="0" y="748284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25" name="object 12"/>
            <p:cNvSpPr/>
            <p:nvPr/>
          </p:nvSpPr>
          <p:spPr>
            <a:xfrm>
              <a:off x="6465600" y="3281040"/>
              <a:ext cx="446040" cy="142560"/>
            </a:xfrm>
            <a:custGeom>
              <a:avLst/>
              <a:gdLst>
                <a:gd name="textAreaLeft" fmla="*/ 0 w 446040"/>
                <a:gd name="textAreaRight" fmla="*/ 446400 w 44604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446404" h="142875">
                  <a:moveTo>
                    <a:pt x="305307" y="0"/>
                  </a:moveTo>
                  <a:lnTo>
                    <a:pt x="303911" y="47553"/>
                  </a:lnTo>
                  <a:lnTo>
                    <a:pt x="327787" y="48260"/>
                  </a:lnTo>
                  <a:lnTo>
                    <a:pt x="326263" y="95885"/>
                  </a:lnTo>
                  <a:lnTo>
                    <a:pt x="302492" y="95885"/>
                  </a:lnTo>
                  <a:lnTo>
                    <a:pt x="301117" y="142748"/>
                  </a:lnTo>
                  <a:lnTo>
                    <a:pt x="402195" y="95885"/>
                  </a:lnTo>
                  <a:lnTo>
                    <a:pt x="326263" y="95885"/>
                  </a:lnTo>
                  <a:lnTo>
                    <a:pt x="302513" y="95173"/>
                  </a:lnTo>
                  <a:lnTo>
                    <a:pt x="403731" y="95173"/>
                  </a:lnTo>
                  <a:lnTo>
                    <a:pt x="446024" y="75565"/>
                  </a:lnTo>
                  <a:lnTo>
                    <a:pt x="305307" y="0"/>
                  </a:lnTo>
                  <a:close/>
                </a:path>
                <a:path w="446404" h="142875">
                  <a:moveTo>
                    <a:pt x="303911" y="47553"/>
                  </a:moveTo>
                  <a:lnTo>
                    <a:pt x="302513" y="95173"/>
                  </a:lnTo>
                  <a:lnTo>
                    <a:pt x="326263" y="95885"/>
                  </a:lnTo>
                  <a:lnTo>
                    <a:pt x="327787" y="48260"/>
                  </a:lnTo>
                  <a:lnTo>
                    <a:pt x="303911" y="47553"/>
                  </a:lnTo>
                  <a:close/>
                </a:path>
                <a:path w="446404" h="142875">
                  <a:moveTo>
                    <a:pt x="1524" y="38608"/>
                  </a:moveTo>
                  <a:lnTo>
                    <a:pt x="0" y="86106"/>
                  </a:lnTo>
                  <a:lnTo>
                    <a:pt x="302513" y="95173"/>
                  </a:lnTo>
                  <a:lnTo>
                    <a:pt x="303911" y="47553"/>
                  </a:lnTo>
                  <a:lnTo>
                    <a:pt x="1524" y="386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6" name="object 13"/>
            <p:cNvSpPr/>
            <p:nvPr/>
          </p:nvSpPr>
          <p:spPr>
            <a:xfrm>
              <a:off x="6909840" y="29718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294131" y="0"/>
                  </a:moveTo>
                  <a:lnTo>
                    <a:pt x="0" y="0"/>
                  </a:lnTo>
                  <a:lnTo>
                    <a:pt x="0" y="748284"/>
                  </a:lnTo>
                  <a:lnTo>
                    <a:pt x="294131" y="748284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7" name="object 14"/>
            <p:cNvSpPr/>
            <p:nvPr/>
          </p:nvSpPr>
          <p:spPr>
            <a:xfrm>
              <a:off x="6909840" y="29718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0" y="748284"/>
                  </a:moveTo>
                  <a:lnTo>
                    <a:pt x="294131" y="748284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8284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28" name="object 15"/>
            <p:cNvSpPr/>
            <p:nvPr/>
          </p:nvSpPr>
          <p:spPr>
            <a:xfrm>
              <a:off x="7203240" y="3281040"/>
              <a:ext cx="446040" cy="142560"/>
            </a:xfrm>
            <a:custGeom>
              <a:avLst/>
              <a:gdLst>
                <a:gd name="textAreaLeft" fmla="*/ 0 w 446040"/>
                <a:gd name="textAreaRight" fmla="*/ 446400 w 44604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446404" h="142875">
                  <a:moveTo>
                    <a:pt x="305307" y="0"/>
                  </a:moveTo>
                  <a:lnTo>
                    <a:pt x="303911" y="47553"/>
                  </a:lnTo>
                  <a:lnTo>
                    <a:pt x="327786" y="48260"/>
                  </a:lnTo>
                  <a:lnTo>
                    <a:pt x="326262" y="95885"/>
                  </a:lnTo>
                  <a:lnTo>
                    <a:pt x="302492" y="95885"/>
                  </a:lnTo>
                  <a:lnTo>
                    <a:pt x="301116" y="142748"/>
                  </a:lnTo>
                  <a:lnTo>
                    <a:pt x="402195" y="95885"/>
                  </a:lnTo>
                  <a:lnTo>
                    <a:pt x="326262" y="95885"/>
                  </a:lnTo>
                  <a:lnTo>
                    <a:pt x="302513" y="95173"/>
                  </a:lnTo>
                  <a:lnTo>
                    <a:pt x="403731" y="95173"/>
                  </a:lnTo>
                  <a:lnTo>
                    <a:pt x="446024" y="75565"/>
                  </a:lnTo>
                  <a:lnTo>
                    <a:pt x="305307" y="0"/>
                  </a:lnTo>
                  <a:close/>
                </a:path>
                <a:path w="446404" h="142875">
                  <a:moveTo>
                    <a:pt x="303911" y="47553"/>
                  </a:moveTo>
                  <a:lnTo>
                    <a:pt x="302513" y="95173"/>
                  </a:lnTo>
                  <a:lnTo>
                    <a:pt x="326262" y="95885"/>
                  </a:lnTo>
                  <a:lnTo>
                    <a:pt x="327786" y="48260"/>
                  </a:lnTo>
                  <a:lnTo>
                    <a:pt x="303911" y="47553"/>
                  </a:lnTo>
                  <a:close/>
                </a:path>
                <a:path w="446404" h="142875">
                  <a:moveTo>
                    <a:pt x="1524" y="38608"/>
                  </a:moveTo>
                  <a:lnTo>
                    <a:pt x="0" y="86106"/>
                  </a:lnTo>
                  <a:lnTo>
                    <a:pt x="302513" y="95173"/>
                  </a:lnTo>
                  <a:lnTo>
                    <a:pt x="303911" y="47553"/>
                  </a:lnTo>
                  <a:lnTo>
                    <a:pt x="1524" y="386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9" name="object 16"/>
            <p:cNvSpPr/>
            <p:nvPr/>
          </p:nvSpPr>
          <p:spPr>
            <a:xfrm>
              <a:off x="7635240" y="29718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294131" y="0"/>
                  </a:moveTo>
                  <a:lnTo>
                    <a:pt x="0" y="0"/>
                  </a:lnTo>
                  <a:lnTo>
                    <a:pt x="0" y="748284"/>
                  </a:lnTo>
                  <a:lnTo>
                    <a:pt x="294131" y="748284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30" name="object 17"/>
            <p:cNvSpPr/>
            <p:nvPr/>
          </p:nvSpPr>
          <p:spPr>
            <a:xfrm>
              <a:off x="7635240" y="29718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0" y="748284"/>
                  </a:moveTo>
                  <a:lnTo>
                    <a:pt x="294131" y="748284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8284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31" name="object 18"/>
            <p:cNvSpPr/>
            <p:nvPr/>
          </p:nvSpPr>
          <p:spPr>
            <a:xfrm>
              <a:off x="7928640" y="3281040"/>
              <a:ext cx="446040" cy="142560"/>
            </a:xfrm>
            <a:custGeom>
              <a:avLst/>
              <a:gdLst>
                <a:gd name="textAreaLeft" fmla="*/ 0 w 446040"/>
                <a:gd name="textAreaRight" fmla="*/ 446400 w 44604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446404" h="142875">
                  <a:moveTo>
                    <a:pt x="305307" y="0"/>
                  </a:moveTo>
                  <a:lnTo>
                    <a:pt x="303911" y="47553"/>
                  </a:lnTo>
                  <a:lnTo>
                    <a:pt x="327786" y="48260"/>
                  </a:lnTo>
                  <a:lnTo>
                    <a:pt x="326262" y="95885"/>
                  </a:lnTo>
                  <a:lnTo>
                    <a:pt x="302492" y="95885"/>
                  </a:lnTo>
                  <a:lnTo>
                    <a:pt x="301116" y="142748"/>
                  </a:lnTo>
                  <a:lnTo>
                    <a:pt x="402195" y="95885"/>
                  </a:lnTo>
                  <a:lnTo>
                    <a:pt x="326262" y="95885"/>
                  </a:lnTo>
                  <a:lnTo>
                    <a:pt x="302513" y="95173"/>
                  </a:lnTo>
                  <a:lnTo>
                    <a:pt x="403731" y="95173"/>
                  </a:lnTo>
                  <a:lnTo>
                    <a:pt x="446024" y="75565"/>
                  </a:lnTo>
                  <a:lnTo>
                    <a:pt x="305307" y="0"/>
                  </a:lnTo>
                  <a:close/>
                </a:path>
                <a:path w="446404" h="142875">
                  <a:moveTo>
                    <a:pt x="303911" y="47553"/>
                  </a:moveTo>
                  <a:lnTo>
                    <a:pt x="302513" y="95173"/>
                  </a:lnTo>
                  <a:lnTo>
                    <a:pt x="326262" y="95885"/>
                  </a:lnTo>
                  <a:lnTo>
                    <a:pt x="327786" y="48260"/>
                  </a:lnTo>
                  <a:lnTo>
                    <a:pt x="303911" y="47553"/>
                  </a:lnTo>
                  <a:close/>
                </a:path>
                <a:path w="446404" h="142875">
                  <a:moveTo>
                    <a:pt x="1524" y="38608"/>
                  </a:moveTo>
                  <a:lnTo>
                    <a:pt x="0" y="86106"/>
                  </a:lnTo>
                  <a:lnTo>
                    <a:pt x="302513" y="95173"/>
                  </a:lnTo>
                  <a:lnTo>
                    <a:pt x="303911" y="47553"/>
                  </a:lnTo>
                  <a:lnTo>
                    <a:pt x="1524" y="386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32" name="object 19"/>
            <p:cNvSpPr/>
            <p:nvPr/>
          </p:nvSpPr>
          <p:spPr>
            <a:xfrm>
              <a:off x="8374320" y="29718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294131" y="0"/>
                  </a:moveTo>
                  <a:lnTo>
                    <a:pt x="0" y="0"/>
                  </a:lnTo>
                  <a:lnTo>
                    <a:pt x="0" y="748284"/>
                  </a:lnTo>
                  <a:lnTo>
                    <a:pt x="294131" y="748284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33" name="object 20"/>
            <p:cNvSpPr/>
            <p:nvPr/>
          </p:nvSpPr>
          <p:spPr>
            <a:xfrm>
              <a:off x="8374320" y="29718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0" y="748284"/>
                  </a:moveTo>
                  <a:lnTo>
                    <a:pt x="294131" y="748284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8284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34" name="object 21"/>
            <p:cNvSpPr/>
            <p:nvPr/>
          </p:nvSpPr>
          <p:spPr>
            <a:xfrm>
              <a:off x="8667720" y="3281040"/>
              <a:ext cx="446040" cy="142560"/>
            </a:xfrm>
            <a:custGeom>
              <a:avLst/>
              <a:gdLst>
                <a:gd name="textAreaLeft" fmla="*/ 0 w 446040"/>
                <a:gd name="textAreaRight" fmla="*/ 446400 w 44604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446404" h="142875">
                  <a:moveTo>
                    <a:pt x="305308" y="0"/>
                  </a:moveTo>
                  <a:lnTo>
                    <a:pt x="303911" y="47553"/>
                  </a:lnTo>
                  <a:lnTo>
                    <a:pt x="327787" y="48260"/>
                  </a:lnTo>
                  <a:lnTo>
                    <a:pt x="326263" y="95885"/>
                  </a:lnTo>
                  <a:lnTo>
                    <a:pt x="302492" y="95885"/>
                  </a:lnTo>
                  <a:lnTo>
                    <a:pt x="301117" y="142748"/>
                  </a:lnTo>
                  <a:lnTo>
                    <a:pt x="402195" y="95885"/>
                  </a:lnTo>
                  <a:lnTo>
                    <a:pt x="326263" y="95885"/>
                  </a:lnTo>
                  <a:lnTo>
                    <a:pt x="302513" y="95173"/>
                  </a:lnTo>
                  <a:lnTo>
                    <a:pt x="403731" y="95173"/>
                  </a:lnTo>
                  <a:lnTo>
                    <a:pt x="446024" y="75565"/>
                  </a:lnTo>
                  <a:lnTo>
                    <a:pt x="305308" y="0"/>
                  </a:lnTo>
                  <a:close/>
                </a:path>
                <a:path w="446404" h="142875">
                  <a:moveTo>
                    <a:pt x="303911" y="47553"/>
                  </a:moveTo>
                  <a:lnTo>
                    <a:pt x="302513" y="95173"/>
                  </a:lnTo>
                  <a:lnTo>
                    <a:pt x="326263" y="95885"/>
                  </a:lnTo>
                  <a:lnTo>
                    <a:pt x="327787" y="48260"/>
                  </a:lnTo>
                  <a:lnTo>
                    <a:pt x="303911" y="47553"/>
                  </a:lnTo>
                  <a:close/>
                </a:path>
                <a:path w="446404" h="142875">
                  <a:moveTo>
                    <a:pt x="1524" y="38608"/>
                  </a:moveTo>
                  <a:lnTo>
                    <a:pt x="0" y="86106"/>
                  </a:lnTo>
                  <a:lnTo>
                    <a:pt x="302513" y="95173"/>
                  </a:lnTo>
                  <a:lnTo>
                    <a:pt x="303911" y="47553"/>
                  </a:lnTo>
                  <a:lnTo>
                    <a:pt x="1524" y="386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35" name="object 22"/>
            <p:cNvSpPr/>
            <p:nvPr/>
          </p:nvSpPr>
          <p:spPr>
            <a:xfrm>
              <a:off x="9118080" y="29718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294131" y="0"/>
                  </a:moveTo>
                  <a:lnTo>
                    <a:pt x="0" y="0"/>
                  </a:lnTo>
                  <a:lnTo>
                    <a:pt x="0" y="748284"/>
                  </a:lnTo>
                  <a:lnTo>
                    <a:pt x="294131" y="748284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36" name="object 23"/>
            <p:cNvSpPr/>
            <p:nvPr/>
          </p:nvSpPr>
          <p:spPr>
            <a:xfrm>
              <a:off x="9118080" y="29718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0" y="748284"/>
                  </a:moveTo>
                  <a:lnTo>
                    <a:pt x="294131" y="748284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8284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37" name="object 24"/>
            <p:cNvSpPr/>
            <p:nvPr/>
          </p:nvSpPr>
          <p:spPr>
            <a:xfrm>
              <a:off x="9411480" y="3281040"/>
              <a:ext cx="446040" cy="142560"/>
            </a:xfrm>
            <a:custGeom>
              <a:avLst/>
              <a:gdLst>
                <a:gd name="textAreaLeft" fmla="*/ 0 w 446040"/>
                <a:gd name="textAreaRight" fmla="*/ 446400 w 44604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446404" h="142875">
                  <a:moveTo>
                    <a:pt x="305307" y="0"/>
                  </a:moveTo>
                  <a:lnTo>
                    <a:pt x="303911" y="47553"/>
                  </a:lnTo>
                  <a:lnTo>
                    <a:pt x="327786" y="48260"/>
                  </a:lnTo>
                  <a:lnTo>
                    <a:pt x="326262" y="95885"/>
                  </a:lnTo>
                  <a:lnTo>
                    <a:pt x="302492" y="95885"/>
                  </a:lnTo>
                  <a:lnTo>
                    <a:pt x="301116" y="142748"/>
                  </a:lnTo>
                  <a:lnTo>
                    <a:pt x="402195" y="95885"/>
                  </a:lnTo>
                  <a:lnTo>
                    <a:pt x="326262" y="95885"/>
                  </a:lnTo>
                  <a:lnTo>
                    <a:pt x="302513" y="95173"/>
                  </a:lnTo>
                  <a:lnTo>
                    <a:pt x="403731" y="95173"/>
                  </a:lnTo>
                  <a:lnTo>
                    <a:pt x="446024" y="75565"/>
                  </a:lnTo>
                  <a:lnTo>
                    <a:pt x="305307" y="0"/>
                  </a:lnTo>
                  <a:close/>
                </a:path>
                <a:path w="446404" h="142875">
                  <a:moveTo>
                    <a:pt x="303911" y="47553"/>
                  </a:moveTo>
                  <a:lnTo>
                    <a:pt x="302513" y="95173"/>
                  </a:lnTo>
                  <a:lnTo>
                    <a:pt x="326262" y="95885"/>
                  </a:lnTo>
                  <a:lnTo>
                    <a:pt x="327786" y="48260"/>
                  </a:lnTo>
                  <a:lnTo>
                    <a:pt x="303911" y="47553"/>
                  </a:lnTo>
                  <a:close/>
                </a:path>
                <a:path w="446404" h="142875">
                  <a:moveTo>
                    <a:pt x="1524" y="38608"/>
                  </a:moveTo>
                  <a:lnTo>
                    <a:pt x="0" y="86106"/>
                  </a:lnTo>
                  <a:lnTo>
                    <a:pt x="302513" y="95173"/>
                  </a:lnTo>
                  <a:lnTo>
                    <a:pt x="303911" y="47553"/>
                  </a:lnTo>
                  <a:lnTo>
                    <a:pt x="1524" y="386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38" name="object 25"/>
            <p:cNvSpPr/>
            <p:nvPr/>
          </p:nvSpPr>
          <p:spPr>
            <a:xfrm>
              <a:off x="9857160" y="29718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294131" y="0"/>
                  </a:moveTo>
                  <a:lnTo>
                    <a:pt x="0" y="0"/>
                  </a:lnTo>
                  <a:lnTo>
                    <a:pt x="0" y="748284"/>
                  </a:lnTo>
                  <a:lnTo>
                    <a:pt x="294131" y="748284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39" name="object 26"/>
            <p:cNvSpPr/>
            <p:nvPr/>
          </p:nvSpPr>
          <p:spPr>
            <a:xfrm>
              <a:off x="9857160" y="29718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0" y="748284"/>
                  </a:moveTo>
                  <a:lnTo>
                    <a:pt x="294131" y="748284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8284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40" name="object 27"/>
            <p:cNvSpPr/>
            <p:nvPr/>
          </p:nvSpPr>
          <p:spPr>
            <a:xfrm>
              <a:off x="10150560" y="3281040"/>
              <a:ext cx="446040" cy="142560"/>
            </a:xfrm>
            <a:custGeom>
              <a:avLst/>
              <a:gdLst>
                <a:gd name="textAreaLeft" fmla="*/ 0 w 446040"/>
                <a:gd name="textAreaRight" fmla="*/ 446400 w 44604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446404" h="142875">
                  <a:moveTo>
                    <a:pt x="305308" y="0"/>
                  </a:moveTo>
                  <a:lnTo>
                    <a:pt x="303911" y="47553"/>
                  </a:lnTo>
                  <a:lnTo>
                    <a:pt x="327787" y="48260"/>
                  </a:lnTo>
                  <a:lnTo>
                    <a:pt x="326263" y="95885"/>
                  </a:lnTo>
                  <a:lnTo>
                    <a:pt x="302492" y="95885"/>
                  </a:lnTo>
                  <a:lnTo>
                    <a:pt x="301117" y="142748"/>
                  </a:lnTo>
                  <a:lnTo>
                    <a:pt x="402195" y="95885"/>
                  </a:lnTo>
                  <a:lnTo>
                    <a:pt x="326263" y="95885"/>
                  </a:lnTo>
                  <a:lnTo>
                    <a:pt x="302513" y="95173"/>
                  </a:lnTo>
                  <a:lnTo>
                    <a:pt x="403731" y="95173"/>
                  </a:lnTo>
                  <a:lnTo>
                    <a:pt x="446024" y="75565"/>
                  </a:lnTo>
                  <a:lnTo>
                    <a:pt x="305308" y="0"/>
                  </a:lnTo>
                  <a:close/>
                </a:path>
                <a:path w="446404" h="142875">
                  <a:moveTo>
                    <a:pt x="303911" y="47553"/>
                  </a:moveTo>
                  <a:lnTo>
                    <a:pt x="302513" y="95173"/>
                  </a:lnTo>
                  <a:lnTo>
                    <a:pt x="326263" y="95885"/>
                  </a:lnTo>
                  <a:lnTo>
                    <a:pt x="327787" y="48260"/>
                  </a:lnTo>
                  <a:lnTo>
                    <a:pt x="303911" y="47553"/>
                  </a:lnTo>
                  <a:close/>
                </a:path>
                <a:path w="446404" h="142875">
                  <a:moveTo>
                    <a:pt x="1524" y="38608"/>
                  </a:moveTo>
                  <a:lnTo>
                    <a:pt x="0" y="86106"/>
                  </a:lnTo>
                  <a:lnTo>
                    <a:pt x="302513" y="95173"/>
                  </a:lnTo>
                  <a:lnTo>
                    <a:pt x="303911" y="47553"/>
                  </a:lnTo>
                  <a:lnTo>
                    <a:pt x="1524" y="386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41" name="object 28"/>
            <p:cNvSpPr/>
            <p:nvPr/>
          </p:nvSpPr>
          <p:spPr>
            <a:xfrm>
              <a:off x="10596240" y="29718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294131" y="0"/>
                  </a:moveTo>
                  <a:lnTo>
                    <a:pt x="0" y="0"/>
                  </a:lnTo>
                  <a:lnTo>
                    <a:pt x="0" y="748284"/>
                  </a:lnTo>
                  <a:lnTo>
                    <a:pt x="294131" y="748284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42" name="object 29"/>
            <p:cNvSpPr/>
            <p:nvPr/>
          </p:nvSpPr>
          <p:spPr>
            <a:xfrm>
              <a:off x="10596240" y="29718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0" y="748284"/>
                  </a:moveTo>
                  <a:lnTo>
                    <a:pt x="294131" y="748284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8284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43" name="object 30"/>
            <p:cNvSpPr/>
            <p:nvPr/>
          </p:nvSpPr>
          <p:spPr>
            <a:xfrm>
              <a:off x="10889640" y="3281040"/>
              <a:ext cx="446040" cy="142560"/>
            </a:xfrm>
            <a:custGeom>
              <a:avLst/>
              <a:gdLst>
                <a:gd name="textAreaLeft" fmla="*/ 0 w 446040"/>
                <a:gd name="textAreaRight" fmla="*/ 446400 w 44604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446404" h="142875">
                  <a:moveTo>
                    <a:pt x="305307" y="0"/>
                  </a:moveTo>
                  <a:lnTo>
                    <a:pt x="303911" y="47553"/>
                  </a:lnTo>
                  <a:lnTo>
                    <a:pt x="327786" y="48260"/>
                  </a:lnTo>
                  <a:lnTo>
                    <a:pt x="326263" y="95885"/>
                  </a:lnTo>
                  <a:lnTo>
                    <a:pt x="302492" y="95885"/>
                  </a:lnTo>
                  <a:lnTo>
                    <a:pt x="301117" y="142748"/>
                  </a:lnTo>
                  <a:lnTo>
                    <a:pt x="402195" y="95885"/>
                  </a:lnTo>
                  <a:lnTo>
                    <a:pt x="326263" y="95885"/>
                  </a:lnTo>
                  <a:lnTo>
                    <a:pt x="302513" y="95173"/>
                  </a:lnTo>
                  <a:lnTo>
                    <a:pt x="403731" y="95173"/>
                  </a:lnTo>
                  <a:lnTo>
                    <a:pt x="446024" y="75565"/>
                  </a:lnTo>
                  <a:lnTo>
                    <a:pt x="305307" y="0"/>
                  </a:lnTo>
                  <a:close/>
                </a:path>
                <a:path w="446404" h="142875">
                  <a:moveTo>
                    <a:pt x="303911" y="47553"/>
                  </a:moveTo>
                  <a:lnTo>
                    <a:pt x="302513" y="95173"/>
                  </a:lnTo>
                  <a:lnTo>
                    <a:pt x="326263" y="95885"/>
                  </a:lnTo>
                  <a:lnTo>
                    <a:pt x="327786" y="48260"/>
                  </a:lnTo>
                  <a:lnTo>
                    <a:pt x="303911" y="47553"/>
                  </a:lnTo>
                  <a:close/>
                </a:path>
                <a:path w="446404" h="142875">
                  <a:moveTo>
                    <a:pt x="1524" y="38608"/>
                  </a:moveTo>
                  <a:lnTo>
                    <a:pt x="0" y="86106"/>
                  </a:lnTo>
                  <a:lnTo>
                    <a:pt x="302513" y="95173"/>
                  </a:lnTo>
                  <a:lnTo>
                    <a:pt x="303911" y="47553"/>
                  </a:lnTo>
                  <a:lnTo>
                    <a:pt x="1524" y="386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44" name="object 31"/>
            <p:cNvSpPr/>
            <p:nvPr/>
          </p:nvSpPr>
          <p:spPr>
            <a:xfrm>
              <a:off x="11333880" y="29718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294131" y="0"/>
                  </a:moveTo>
                  <a:lnTo>
                    <a:pt x="0" y="0"/>
                  </a:lnTo>
                  <a:lnTo>
                    <a:pt x="0" y="748284"/>
                  </a:lnTo>
                  <a:lnTo>
                    <a:pt x="294131" y="748284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45" name="object 32"/>
            <p:cNvSpPr/>
            <p:nvPr/>
          </p:nvSpPr>
          <p:spPr>
            <a:xfrm>
              <a:off x="11333880" y="29718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0" y="748284"/>
                  </a:moveTo>
                  <a:lnTo>
                    <a:pt x="294131" y="748284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8284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list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object 33"/>
          <p:cNvSpPr/>
          <p:nvPr/>
        </p:nvSpPr>
        <p:spPr>
          <a:xfrm>
            <a:off x="685800" y="1371600"/>
            <a:ext cx="4718880" cy="29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70000" bIns="0" anchor="t">
            <a:spAutoFit/>
          </a:bodyPr>
          <a:p>
            <a:pPr marL="12600">
              <a:lnSpc>
                <a:spcPct val="100000"/>
              </a:lnSpc>
              <a:spcBef>
                <a:spcPts val="2126"/>
              </a:spcBef>
            </a:pPr>
            <a:endParaRPr b="0" lang="en-US" sz="28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230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pc="-11" strike="noStrike" u="none">
                <a:solidFill>
                  <a:srgbClr val="000000"/>
                </a:solidFill>
                <a:uFillTx/>
                <a:latin typeface="Segoe UI"/>
              </a:rPr>
              <a:t>Последовательный доступ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131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Быстрая вставка в любое место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131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НЕ инвалидируются ссылки и итераторы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131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Итерация в обе стороны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</p:txBody>
      </p:sp>
      <p:grpSp>
        <p:nvGrpSpPr>
          <p:cNvPr id="149" name="object 85"/>
          <p:cNvGrpSpPr/>
          <p:nvPr/>
        </p:nvGrpSpPr>
        <p:grpSpPr>
          <a:xfrm>
            <a:off x="6202800" y="2971800"/>
            <a:ext cx="5455800" cy="749520"/>
            <a:chOff x="6202800" y="2971800"/>
            <a:chExt cx="5455800" cy="749520"/>
          </a:xfrm>
        </p:grpSpPr>
        <p:sp>
          <p:nvSpPr>
            <p:cNvPr id="150" name="object 86"/>
            <p:cNvSpPr/>
            <p:nvPr/>
          </p:nvSpPr>
          <p:spPr>
            <a:xfrm>
              <a:off x="6202800" y="297180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39" h="749935">
                  <a:moveTo>
                    <a:pt x="294132" y="0"/>
                  </a:moveTo>
                  <a:lnTo>
                    <a:pt x="0" y="0"/>
                  </a:lnTo>
                  <a:lnTo>
                    <a:pt x="0" y="749807"/>
                  </a:lnTo>
                  <a:lnTo>
                    <a:pt x="294132" y="749807"/>
                  </a:lnTo>
                  <a:lnTo>
                    <a:pt x="294132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51" name="object 87"/>
            <p:cNvSpPr/>
            <p:nvPr/>
          </p:nvSpPr>
          <p:spPr>
            <a:xfrm>
              <a:off x="6202800" y="297180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39" h="749935">
                  <a:moveTo>
                    <a:pt x="0" y="749807"/>
                  </a:moveTo>
                  <a:lnTo>
                    <a:pt x="294132" y="749807"/>
                  </a:lnTo>
                  <a:lnTo>
                    <a:pt x="294132" y="0"/>
                  </a:lnTo>
                  <a:lnTo>
                    <a:pt x="0" y="0"/>
                  </a:lnTo>
                  <a:lnTo>
                    <a:pt x="0" y="749807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52" name="object 88"/>
            <p:cNvSpPr/>
            <p:nvPr/>
          </p:nvSpPr>
          <p:spPr>
            <a:xfrm>
              <a:off x="6495120" y="3029760"/>
              <a:ext cx="447480" cy="613800"/>
            </a:xfrm>
            <a:custGeom>
              <a:avLst/>
              <a:gdLst>
                <a:gd name="textAreaLeft" fmla="*/ 0 w 447480"/>
                <a:gd name="textAreaRight" fmla="*/ 447840 w 447480"/>
                <a:gd name="textAreaTop" fmla="*/ 0 h 613800"/>
                <a:gd name="textAreaBottom" fmla="*/ 614160 h 613800"/>
              </a:gdLst>
              <a:ahLst/>
              <a:rect l="textAreaLeft" t="textAreaTop" r="textAreaRight" b="textAreaBottom"/>
              <a:pathLst>
                <a:path w="447675" h="614045">
                  <a:moveTo>
                    <a:pt x="402945" y="95885"/>
                  </a:moveTo>
                  <a:lnTo>
                    <a:pt x="327025" y="95885"/>
                  </a:lnTo>
                  <a:lnTo>
                    <a:pt x="303250" y="95885"/>
                  </a:lnTo>
                  <a:lnTo>
                    <a:pt x="301879" y="142748"/>
                  </a:lnTo>
                  <a:lnTo>
                    <a:pt x="402945" y="95885"/>
                  </a:lnTo>
                  <a:close/>
                </a:path>
                <a:path w="447675" h="614045">
                  <a:moveTo>
                    <a:pt x="446786" y="75565"/>
                  </a:moveTo>
                  <a:lnTo>
                    <a:pt x="306070" y="0"/>
                  </a:lnTo>
                  <a:lnTo>
                    <a:pt x="304673" y="47561"/>
                  </a:lnTo>
                  <a:lnTo>
                    <a:pt x="2286" y="38608"/>
                  </a:lnTo>
                  <a:lnTo>
                    <a:pt x="762" y="86106"/>
                  </a:lnTo>
                  <a:lnTo>
                    <a:pt x="303263" y="95173"/>
                  </a:lnTo>
                  <a:lnTo>
                    <a:pt x="327037" y="95173"/>
                  </a:lnTo>
                  <a:lnTo>
                    <a:pt x="404482" y="95173"/>
                  </a:lnTo>
                  <a:lnTo>
                    <a:pt x="446786" y="75565"/>
                  </a:lnTo>
                  <a:close/>
                </a:path>
                <a:path w="447675" h="614045">
                  <a:moveTo>
                    <a:pt x="447675" y="530733"/>
                  </a:moveTo>
                  <a:lnTo>
                    <a:pt x="143713" y="518375"/>
                  </a:lnTo>
                  <a:lnTo>
                    <a:pt x="143751" y="517398"/>
                  </a:lnTo>
                  <a:lnTo>
                    <a:pt x="145669" y="470789"/>
                  </a:lnTo>
                  <a:lnTo>
                    <a:pt x="0" y="536321"/>
                  </a:lnTo>
                  <a:lnTo>
                    <a:pt x="139827" y="613537"/>
                  </a:lnTo>
                  <a:lnTo>
                    <a:pt x="141770" y="566000"/>
                  </a:lnTo>
                  <a:lnTo>
                    <a:pt x="445770" y="578358"/>
                  </a:lnTo>
                  <a:lnTo>
                    <a:pt x="447675" y="5307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53" name="object 89"/>
            <p:cNvSpPr/>
            <p:nvPr/>
          </p:nvSpPr>
          <p:spPr>
            <a:xfrm>
              <a:off x="6940440" y="2971800"/>
              <a:ext cx="295560" cy="749520"/>
            </a:xfrm>
            <a:custGeom>
              <a:avLst/>
              <a:gdLst>
                <a:gd name="textAreaLeft" fmla="*/ 0 w 295560"/>
                <a:gd name="textAreaRight" fmla="*/ 295920 w 29556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5909" h="749935">
                  <a:moveTo>
                    <a:pt x="295655" y="0"/>
                  </a:moveTo>
                  <a:lnTo>
                    <a:pt x="0" y="0"/>
                  </a:lnTo>
                  <a:lnTo>
                    <a:pt x="0" y="749807"/>
                  </a:lnTo>
                  <a:lnTo>
                    <a:pt x="295655" y="749807"/>
                  </a:lnTo>
                  <a:lnTo>
                    <a:pt x="295655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54" name="object 90"/>
            <p:cNvSpPr/>
            <p:nvPr/>
          </p:nvSpPr>
          <p:spPr>
            <a:xfrm>
              <a:off x="6940440" y="2971800"/>
              <a:ext cx="295560" cy="749520"/>
            </a:xfrm>
            <a:custGeom>
              <a:avLst/>
              <a:gdLst>
                <a:gd name="textAreaLeft" fmla="*/ 0 w 295560"/>
                <a:gd name="textAreaRight" fmla="*/ 295920 w 29556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5909" h="749935">
                  <a:moveTo>
                    <a:pt x="0" y="749807"/>
                  </a:moveTo>
                  <a:lnTo>
                    <a:pt x="295655" y="749807"/>
                  </a:lnTo>
                  <a:lnTo>
                    <a:pt x="295655" y="0"/>
                  </a:lnTo>
                  <a:lnTo>
                    <a:pt x="0" y="0"/>
                  </a:lnTo>
                  <a:lnTo>
                    <a:pt x="0" y="749807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55" name="object 91"/>
            <p:cNvSpPr/>
            <p:nvPr/>
          </p:nvSpPr>
          <p:spPr>
            <a:xfrm>
              <a:off x="7234560" y="3029760"/>
              <a:ext cx="447480" cy="613800"/>
            </a:xfrm>
            <a:custGeom>
              <a:avLst/>
              <a:gdLst>
                <a:gd name="textAreaLeft" fmla="*/ 0 w 447480"/>
                <a:gd name="textAreaRight" fmla="*/ 447840 w 447480"/>
                <a:gd name="textAreaTop" fmla="*/ 0 h 613800"/>
                <a:gd name="textAreaBottom" fmla="*/ 614160 h 613800"/>
              </a:gdLst>
              <a:ahLst/>
              <a:rect l="textAreaLeft" t="textAreaTop" r="textAreaRight" b="textAreaBottom"/>
              <a:pathLst>
                <a:path w="447675" h="614045">
                  <a:moveTo>
                    <a:pt x="402945" y="95885"/>
                  </a:moveTo>
                  <a:lnTo>
                    <a:pt x="327025" y="95885"/>
                  </a:lnTo>
                  <a:lnTo>
                    <a:pt x="303250" y="95885"/>
                  </a:lnTo>
                  <a:lnTo>
                    <a:pt x="301879" y="142748"/>
                  </a:lnTo>
                  <a:lnTo>
                    <a:pt x="402945" y="95885"/>
                  </a:lnTo>
                  <a:close/>
                </a:path>
                <a:path w="447675" h="614045">
                  <a:moveTo>
                    <a:pt x="446786" y="75565"/>
                  </a:moveTo>
                  <a:lnTo>
                    <a:pt x="306070" y="0"/>
                  </a:lnTo>
                  <a:lnTo>
                    <a:pt x="304673" y="47561"/>
                  </a:lnTo>
                  <a:lnTo>
                    <a:pt x="2286" y="38608"/>
                  </a:lnTo>
                  <a:lnTo>
                    <a:pt x="762" y="86106"/>
                  </a:lnTo>
                  <a:lnTo>
                    <a:pt x="303263" y="95173"/>
                  </a:lnTo>
                  <a:lnTo>
                    <a:pt x="327037" y="95173"/>
                  </a:lnTo>
                  <a:lnTo>
                    <a:pt x="404482" y="95173"/>
                  </a:lnTo>
                  <a:lnTo>
                    <a:pt x="446786" y="75565"/>
                  </a:lnTo>
                  <a:close/>
                </a:path>
                <a:path w="447675" h="614045">
                  <a:moveTo>
                    <a:pt x="447675" y="530733"/>
                  </a:moveTo>
                  <a:lnTo>
                    <a:pt x="143713" y="518375"/>
                  </a:lnTo>
                  <a:lnTo>
                    <a:pt x="143751" y="517398"/>
                  </a:lnTo>
                  <a:lnTo>
                    <a:pt x="145669" y="470789"/>
                  </a:lnTo>
                  <a:lnTo>
                    <a:pt x="0" y="536321"/>
                  </a:lnTo>
                  <a:lnTo>
                    <a:pt x="139827" y="613537"/>
                  </a:lnTo>
                  <a:lnTo>
                    <a:pt x="141770" y="566000"/>
                  </a:lnTo>
                  <a:lnTo>
                    <a:pt x="445770" y="578358"/>
                  </a:lnTo>
                  <a:lnTo>
                    <a:pt x="447675" y="5307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56" name="object 92"/>
            <p:cNvSpPr/>
            <p:nvPr/>
          </p:nvSpPr>
          <p:spPr>
            <a:xfrm>
              <a:off x="7665840" y="297180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40" h="749935">
                  <a:moveTo>
                    <a:pt x="294131" y="0"/>
                  </a:moveTo>
                  <a:lnTo>
                    <a:pt x="0" y="0"/>
                  </a:lnTo>
                  <a:lnTo>
                    <a:pt x="0" y="749807"/>
                  </a:lnTo>
                  <a:lnTo>
                    <a:pt x="294131" y="749807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57" name="object 93"/>
            <p:cNvSpPr/>
            <p:nvPr/>
          </p:nvSpPr>
          <p:spPr>
            <a:xfrm>
              <a:off x="7665840" y="297180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40" h="749935">
                  <a:moveTo>
                    <a:pt x="0" y="749807"/>
                  </a:moveTo>
                  <a:lnTo>
                    <a:pt x="294131" y="749807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9807"/>
                  </a:lnTo>
                  <a:close/>
                </a:path>
              </a:pathLst>
            </a:custGeom>
            <a:noFill/>
            <a:ln w="19049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58" name="object 94"/>
            <p:cNvSpPr/>
            <p:nvPr/>
          </p:nvSpPr>
          <p:spPr>
            <a:xfrm>
              <a:off x="7958160" y="3029760"/>
              <a:ext cx="447480" cy="613800"/>
            </a:xfrm>
            <a:custGeom>
              <a:avLst/>
              <a:gdLst>
                <a:gd name="textAreaLeft" fmla="*/ 0 w 447480"/>
                <a:gd name="textAreaRight" fmla="*/ 447840 w 447480"/>
                <a:gd name="textAreaTop" fmla="*/ 0 h 613800"/>
                <a:gd name="textAreaBottom" fmla="*/ 614160 h 613800"/>
              </a:gdLst>
              <a:ahLst/>
              <a:rect l="textAreaLeft" t="textAreaTop" r="textAreaRight" b="textAreaBottom"/>
              <a:pathLst>
                <a:path w="447675" h="614045">
                  <a:moveTo>
                    <a:pt x="402945" y="95885"/>
                  </a:moveTo>
                  <a:lnTo>
                    <a:pt x="327025" y="95885"/>
                  </a:lnTo>
                  <a:lnTo>
                    <a:pt x="303250" y="95885"/>
                  </a:lnTo>
                  <a:lnTo>
                    <a:pt x="301879" y="142748"/>
                  </a:lnTo>
                  <a:lnTo>
                    <a:pt x="402945" y="95885"/>
                  </a:lnTo>
                  <a:close/>
                </a:path>
                <a:path w="447675" h="614045">
                  <a:moveTo>
                    <a:pt x="446786" y="75565"/>
                  </a:moveTo>
                  <a:lnTo>
                    <a:pt x="306070" y="0"/>
                  </a:lnTo>
                  <a:lnTo>
                    <a:pt x="304673" y="47561"/>
                  </a:lnTo>
                  <a:lnTo>
                    <a:pt x="2286" y="38608"/>
                  </a:lnTo>
                  <a:lnTo>
                    <a:pt x="762" y="86106"/>
                  </a:lnTo>
                  <a:lnTo>
                    <a:pt x="303263" y="95173"/>
                  </a:lnTo>
                  <a:lnTo>
                    <a:pt x="327037" y="95173"/>
                  </a:lnTo>
                  <a:lnTo>
                    <a:pt x="404482" y="95173"/>
                  </a:lnTo>
                  <a:lnTo>
                    <a:pt x="446786" y="75565"/>
                  </a:lnTo>
                  <a:close/>
                </a:path>
                <a:path w="447675" h="614045">
                  <a:moveTo>
                    <a:pt x="447675" y="530733"/>
                  </a:moveTo>
                  <a:lnTo>
                    <a:pt x="143713" y="518375"/>
                  </a:lnTo>
                  <a:lnTo>
                    <a:pt x="143751" y="517398"/>
                  </a:lnTo>
                  <a:lnTo>
                    <a:pt x="145669" y="470789"/>
                  </a:lnTo>
                  <a:lnTo>
                    <a:pt x="0" y="536321"/>
                  </a:lnTo>
                  <a:lnTo>
                    <a:pt x="139827" y="613537"/>
                  </a:lnTo>
                  <a:lnTo>
                    <a:pt x="141770" y="566000"/>
                  </a:lnTo>
                  <a:lnTo>
                    <a:pt x="445770" y="578358"/>
                  </a:lnTo>
                  <a:lnTo>
                    <a:pt x="447675" y="5307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59" name="object 95"/>
            <p:cNvSpPr/>
            <p:nvPr/>
          </p:nvSpPr>
          <p:spPr>
            <a:xfrm>
              <a:off x="8404920" y="2971800"/>
              <a:ext cx="295560" cy="749520"/>
            </a:xfrm>
            <a:custGeom>
              <a:avLst/>
              <a:gdLst>
                <a:gd name="textAreaLeft" fmla="*/ 0 w 295560"/>
                <a:gd name="textAreaRight" fmla="*/ 295920 w 29556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5909" h="749935">
                  <a:moveTo>
                    <a:pt x="295655" y="0"/>
                  </a:moveTo>
                  <a:lnTo>
                    <a:pt x="0" y="0"/>
                  </a:lnTo>
                  <a:lnTo>
                    <a:pt x="0" y="749807"/>
                  </a:lnTo>
                  <a:lnTo>
                    <a:pt x="295655" y="749807"/>
                  </a:lnTo>
                  <a:lnTo>
                    <a:pt x="295655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60" name="object 96"/>
            <p:cNvSpPr/>
            <p:nvPr/>
          </p:nvSpPr>
          <p:spPr>
            <a:xfrm>
              <a:off x="8404920" y="2971800"/>
              <a:ext cx="295560" cy="749520"/>
            </a:xfrm>
            <a:custGeom>
              <a:avLst/>
              <a:gdLst>
                <a:gd name="textAreaLeft" fmla="*/ 0 w 295560"/>
                <a:gd name="textAreaRight" fmla="*/ 295920 w 29556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5909" h="749935">
                  <a:moveTo>
                    <a:pt x="0" y="749807"/>
                  </a:moveTo>
                  <a:lnTo>
                    <a:pt x="295655" y="749807"/>
                  </a:lnTo>
                  <a:lnTo>
                    <a:pt x="295655" y="0"/>
                  </a:lnTo>
                  <a:lnTo>
                    <a:pt x="0" y="0"/>
                  </a:lnTo>
                  <a:lnTo>
                    <a:pt x="0" y="749807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61" name="object 97"/>
            <p:cNvSpPr/>
            <p:nvPr/>
          </p:nvSpPr>
          <p:spPr>
            <a:xfrm>
              <a:off x="8699040" y="3029760"/>
              <a:ext cx="447480" cy="613800"/>
            </a:xfrm>
            <a:custGeom>
              <a:avLst/>
              <a:gdLst>
                <a:gd name="textAreaLeft" fmla="*/ 0 w 447480"/>
                <a:gd name="textAreaRight" fmla="*/ 447840 w 447480"/>
                <a:gd name="textAreaTop" fmla="*/ 0 h 613800"/>
                <a:gd name="textAreaBottom" fmla="*/ 614160 h 613800"/>
              </a:gdLst>
              <a:ahLst/>
              <a:rect l="textAreaLeft" t="textAreaTop" r="textAreaRight" b="textAreaBottom"/>
              <a:pathLst>
                <a:path w="447675" h="614045">
                  <a:moveTo>
                    <a:pt x="402945" y="95885"/>
                  </a:moveTo>
                  <a:lnTo>
                    <a:pt x="327025" y="95885"/>
                  </a:lnTo>
                  <a:lnTo>
                    <a:pt x="303250" y="95885"/>
                  </a:lnTo>
                  <a:lnTo>
                    <a:pt x="301879" y="142748"/>
                  </a:lnTo>
                  <a:lnTo>
                    <a:pt x="402945" y="95885"/>
                  </a:lnTo>
                  <a:close/>
                </a:path>
                <a:path w="447675" h="614045">
                  <a:moveTo>
                    <a:pt x="446786" y="75565"/>
                  </a:moveTo>
                  <a:lnTo>
                    <a:pt x="306070" y="0"/>
                  </a:lnTo>
                  <a:lnTo>
                    <a:pt x="304673" y="47561"/>
                  </a:lnTo>
                  <a:lnTo>
                    <a:pt x="2286" y="38608"/>
                  </a:lnTo>
                  <a:lnTo>
                    <a:pt x="762" y="86106"/>
                  </a:lnTo>
                  <a:lnTo>
                    <a:pt x="303263" y="95173"/>
                  </a:lnTo>
                  <a:lnTo>
                    <a:pt x="327037" y="95173"/>
                  </a:lnTo>
                  <a:lnTo>
                    <a:pt x="404482" y="95173"/>
                  </a:lnTo>
                  <a:lnTo>
                    <a:pt x="446786" y="75565"/>
                  </a:lnTo>
                  <a:close/>
                </a:path>
                <a:path w="447675" h="614045">
                  <a:moveTo>
                    <a:pt x="447675" y="530733"/>
                  </a:moveTo>
                  <a:lnTo>
                    <a:pt x="143713" y="518375"/>
                  </a:lnTo>
                  <a:lnTo>
                    <a:pt x="143751" y="517398"/>
                  </a:lnTo>
                  <a:lnTo>
                    <a:pt x="145669" y="470789"/>
                  </a:lnTo>
                  <a:lnTo>
                    <a:pt x="0" y="536321"/>
                  </a:lnTo>
                  <a:lnTo>
                    <a:pt x="139827" y="613537"/>
                  </a:lnTo>
                  <a:lnTo>
                    <a:pt x="141770" y="566000"/>
                  </a:lnTo>
                  <a:lnTo>
                    <a:pt x="445770" y="578358"/>
                  </a:lnTo>
                  <a:lnTo>
                    <a:pt x="447675" y="5307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62" name="object 98"/>
            <p:cNvSpPr/>
            <p:nvPr/>
          </p:nvSpPr>
          <p:spPr>
            <a:xfrm>
              <a:off x="9148680" y="297180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40" h="749935">
                  <a:moveTo>
                    <a:pt x="294131" y="0"/>
                  </a:moveTo>
                  <a:lnTo>
                    <a:pt x="0" y="0"/>
                  </a:lnTo>
                  <a:lnTo>
                    <a:pt x="0" y="749807"/>
                  </a:lnTo>
                  <a:lnTo>
                    <a:pt x="294131" y="749807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63" name="object 99"/>
            <p:cNvSpPr/>
            <p:nvPr/>
          </p:nvSpPr>
          <p:spPr>
            <a:xfrm>
              <a:off x="9148680" y="297180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40" h="749935">
                  <a:moveTo>
                    <a:pt x="0" y="749807"/>
                  </a:moveTo>
                  <a:lnTo>
                    <a:pt x="294131" y="749807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9807"/>
                  </a:lnTo>
                  <a:close/>
                </a:path>
              </a:pathLst>
            </a:custGeom>
            <a:noFill/>
            <a:ln w="19049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64" name="object 100"/>
            <p:cNvSpPr/>
            <p:nvPr/>
          </p:nvSpPr>
          <p:spPr>
            <a:xfrm>
              <a:off x="9441000" y="3029760"/>
              <a:ext cx="447480" cy="613800"/>
            </a:xfrm>
            <a:custGeom>
              <a:avLst/>
              <a:gdLst>
                <a:gd name="textAreaLeft" fmla="*/ 0 w 447480"/>
                <a:gd name="textAreaRight" fmla="*/ 447840 w 447480"/>
                <a:gd name="textAreaTop" fmla="*/ 0 h 613800"/>
                <a:gd name="textAreaBottom" fmla="*/ 614160 h 613800"/>
              </a:gdLst>
              <a:ahLst/>
              <a:rect l="textAreaLeft" t="textAreaTop" r="textAreaRight" b="textAreaBottom"/>
              <a:pathLst>
                <a:path w="447675" h="614045">
                  <a:moveTo>
                    <a:pt x="402945" y="95885"/>
                  </a:moveTo>
                  <a:lnTo>
                    <a:pt x="327025" y="95885"/>
                  </a:lnTo>
                  <a:lnTo>
                    <a:pt x="303250" y="95885"/>
                  </a:lnTo>
                  <a:lnTo>
                    <a:pt x="301879" y="142748"/>
                  </a:lnTo>
                  <a:lnTo>
                    <a:pt x="402945" y="95885"/>
                  </a:lnTo>
                  <a:close/>
                </a:path>
                <a:path w="447675" h="614045">
                  <a:moveTo>
                    <a:pt x="446786" y="75565"/>
                  </a:moveTo>
                  <a:lnTo>
                    <a:pt x="306070" y="0"/>
                  </a:lnTo>
                  <a:lnTo>
                    <a:pt x="304673" y="47561"/>
                  </a:lnTo>
                  <a:lnTo>
                    <a:pt x="2286" y="38608"/>
                  </a:lnTo>
                  <a:lnTo>
                    <a:pt x="762" y="86106"/>
                  </a:lnTo>
                  <a:lnTo>
                    <a:pt x="303263" y="95173"/>
                  </a:lnTo>
                  <a:lnTo>
                    <a:pt x="327037" y="95173"/>
                  </a:lnTo>
                  <a:lnTo>
                    <a:pt x="404482" y="95173"/>
                  </a:lnTo>
                  <a:lnTo>
                    <a:pt x="446786" y="75565"/>
                  </a:lnTo>
                  <a:close/>
                </a:path>
                <a:path w="447675" h="614045">
                  <a:moveTo>
                    <a:pt x="447675" y="530733"/>
                  </a:moveTo>
                  <a:lnTo>
                    <a:pt x="143713" y="518375"/>
                  </a:lnTo>
                  <a:lnTo>
                    <a:pt x="143751" y="517398"/>
                  </a:lnTo>
                  <a:lnTo>
                    <a:pt x="145669" y="470789"/>
                  </a:lnTo>
                  <a:lnTo>
                    <a:pt x="0" y="536321"/>
                  </a:lnTo>
                  <a:lnTo>
                    <a:pt x="139827" y="613537"/>
                  </a:lnTo>
                  <a:lnTo>
                    <a:pt x="141770" y="566000"/>
                  </a:lnTo>
                  <a:lnTo>
                    <a:pt x="445770" y="578358"/>
                  </a:lnTo>
                  <a:lnTo>
                    <a:pt x="447675" y="5307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65" name="object 101"/>
            <p:cNvSpPr/>
            <p:nvPr/>
          </p:nvSpPr>
          <p:spPr>
            <a:xfrm>
              <a:off x="9889200" y="297180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40" h="749935">
                  <a:moveTo>
                    <a:pt x="294131" y="0"/>
                  </a:moveTo>
                  <a:lnTo>
                    <a:pt x="0" y="0"/>
                  </a:lnTo>
                  <a:lnTo>
                    <a:pt x="0" y="749807"/>
                  </a:lnTo>
                  <a:lnTo>
                    <a:pt x="294131" y="749807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66" name="object 102"/>
            <p:cNvSpPr/>
            <p:nvPr/>
          </p:nvSpPr>
          <p:spPr>
            <a:xfrm>
              <a:off x="9889200" y="297180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40" h="749935">
                  <a:moveTo>
                    <a:pt x="0" y="749807"/>
                  </a:moveTo>
                  <a:lnTo>
                    <a:pt x="294131" y="749807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9807"/>
                  </a:lnTo>
                  <a:close/>
                </a:path>
              </a:pathLst>
            </a:custGeom>
            <a:noFill/>
            <a:ln w="19049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67" name="object 103"/>
            <p:cNvSpPr/>
            <p:nvPr/>
          </p:nvSpPr>
          <p:spPr>
            <a:xfrm>
              <a:off x="10181880" y="3029760"/>
              <a:ext cx="447480" cy="613800"/>
            </a:xfrm>
            <a:custGeom>
              <a:avLst/>
              <a:gdLst>
                <a:gd name="textAreaLeft" fmla="*/ 0 w 447480"/>
                <a:gd name="textAreaRight" fmla="*/ 447840 w 447480"/>
                <a:gd name="textAreaTop" fmla="*/ 0 h 613800"/>
                <a:gd name="textAreaBottom" fmla="*/ 614160 h 613800"/>
              </a:gdLst>
              <a:ahLst/>
              <a:rect l="textAreaLeft" t="textAreaTop" r="textAreaRight" b="textAreaBottom"/>
              <a:pathLst>
                <a:path w="447675" h="614045">
                  <a:moveTo>
                    <a:pt x="402945" y="95885"/>
                  </a:moveTo>
                  <a:lnTo>
                    <a:pt x="327025" y="95885"/>
                  </a:lnTo>
                  <a:lnTo>
                    <a:pt x="303250" y="95885"/>
                  </a:lnTo>
                  <a:lnTo>
                    <a:pt x="301879" y="142748"/>
                  </a:lnTo>
                  <a:lnTo>
                    <a:pt x="402945" y="95885"/>
                  </a:lnTo>
                  <a:close/>
                </a:path>
                <a:path w="447675" h="614045">
                  <a:moveTo>
                    <a:pt x="446786" y="75565"/>
                  </a:moveTo>
                  <a:lnTo>
                    <a:pt x="306070" y="0"/>
                  </a:lnTo>
                  <a:lnTo>
                    <a:pt x="304673" y="47561"/>
                  </a:lnTo>
                  <a:lnTo>
                    <a:pt x="2286" y="38608"/>
                  </a:lnTo>
                  <a:lnTo>
                    <a:pt x="762" y="86106"/>
                  </a:lnTo>
                  <a:lnTo>
                    <a:pt x="303263" y="95173"/>
                  </a:lnTo>
                  <a:lnTo>
                    <a:pt x="327037" y="95173"/>
                  </a:lnTo>
                  <a:lnTo>
                    <a:pt x="404482" y="95173"/>
                  </a:lnTo>
                  <a:lnTo>
                    <a:pt x="446786" y="75565"/>
                  </a:lnTo>
                  <a:close/>
                </a:path>
                <a:path w="447675" h="614045">
                  <a:moveTo>
                    <a:pt x="447675" y="530733"/>
                  </a:moveTo>
                  <a:lnTo>
                    <a:pt x="143713" y="518375"/>
                  </a:lnTo>
                  <a:lnTo>
                    <a:pt x="143751" y="517398"/>
                  </a:lnTo>
                  <a:lnTo>
                    <a:pt x="145669" y="470789"/>
                  </a:lnTo>
                  <a:lnTo>
                    <a:pt x="0" y="536321"/>
                  </a:lnTo>
                  <a:lnTo>
                    <a:pt x="139827" y="613537"/>
                  </a:lnTo>
                  <a:lnTo>
                    <a:pt x="141770" y="566000"/>
                  </a:lnTo>
                  <a:lnTo>
                    <a:pt x="445770" y="578358"/>
                  </a:lnTo>
                  <a:lnTo>
                    <a:pt x="447675" y="5307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68" name="object 104"/>
            <p:cNvSpPr/>
            <p:nvPr/>
          </p:nvSpPr>
          <p:spPr>
            <a:xfrm>
              <a:off x="10626840" y="297180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40" h="749935">
                  <a:moveTo>
                    <a:pt x="294131" y="0"/>
                  </a:moveTo>
                  <a:lnTo>
                    <a:pt x="0" y="0"/>
                  </a:lnTo>
                  <a:lnTo>
                    <a:pt x="0" y="749807"/>
                  </a:lnTo>
                  <a:lnTo>
                    <a:pt x="294131" y="749807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69" name="object 105"/>
            <p:cNvSpPr/>
            <p:nvPr/>
          </p:nvSpPr>
          <p:spPr>
            <a:xfrm>
              <a:off x="10626840" y="297180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40" h="749935">
                  <a:moveTo>
                    <a:pt x="0" y="749807"/>
                  </a:moveTo>
                  <a:lnTo>
                    <a:pt x="294131" y="749807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9807"/>
                  </a:lnTo>
                  <a:close/>
                </a:path>
              </a:pathLst>
            </a:custGeom>
            <a:noFill/>
            <a:ln w="19049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70" name="object 106"/>
            <p:cNvSpPr/>
            <p:nvPr/>
          </p:nvSpPr>
          <p:spPr>
            <a:xfrm>
              <a:off x="10919520" y="3029760"/>
              <a:ext cx="447480" cy="613800"/>
            </a:xfrm>
            <a:custGeom>
              <a:avLst/>
              <a:gdLst>
                <a:gd name="textAreaLeft" fmla="*/ 0 w 447480"/>
                <a:gd name="textAreaRight" fmla="*/ 447840 w 447480"/>
                <a:gd name="textAreaTop" fmla="*/ 0 h 613800"/>
                <a:gd name="textAreaBottom" fmla="*/ 614160 h 613800"/>
              </a:gdLst>
              <a:ahLst/>
              <a:rect l="textAreaLeft" t="textAreaTop" r="textAreaRight" b="textAreaBottom"/>
              <a:pathLst>
                <a:path w="447675" h="614045">
                  <a:moveTo>
                    <a:pt x="402945" y="95885"/>
                  </a:moveTo>
                  <a:lnTo>
                    <a:pt x="327025" y="95885"/>
                  </a:lnTo>
                  <a:lnTo>
                    <a:pt x="303250" y="95885"/>
                  </a:lnTo>
                  <a:lnTo>
                    <a:pt x="301879" y="142748"/>
                  </a:lnTo>
                  <a:lnTo>
                    <a:pt x="402945" y="95885"/>
                  </a:lnTo>
                  <a:close/>
                </a:path>
                <a:path w="447675" h="614045">
                  <a:moveTo>
                    <a:pt x="446786" y="75565"/>
                  </a:moveTo>
                  <a:lnTo>
                    <a:pt x="306070" y="0"/>
                  </a:lnTo>
                  <a:lnTo>
                    <a:pt x="304673" y="47561"/>
                  </a:lnTo>
                  <a:lnTo>
                    <a:pt x="2286" y="38608"/>
                  </a:lnTo>
                  <a:lnTo>
                    <a:pt x="762" y="86106"/>
                  </a:lnTo>
                  <a:lnTo>
                    <a:pt x="303263" y="95173"/>
                  </a:lnTo>
                  <a:lnTo>
                    <a:pt x="327037" y="95173"/>
                  </a:lnTo>
                  <a:lnTo>
                    <a:pt x="404482" y="95173"/>
                  </a:lnTo>
                  <a:lnTo>
                    <a:pt x="446786" y="75565"/>
                  </a:lnTo>
                  <a:close/>
                </a:path>
                <a:path w="447675" h="614045">
                  <a:moveTo>
                    <a:pt x="447675" y="530733"/>
                  </a:moveTo>
                  <a:lnTo>
                    <a:pt x="143713" y="518375"/>
                  </a:lnTo>
                  <a:lnTo>
                    <a:pt x="143751" y="517398"/>
                  </a:lnTo>
                  <a:lnTo>
                    <a:pt x="145669" y="470789"/>
                  </a:lnTo>
                  <a:lnTo>
                    <a:pt x="0" y="536321"/>
                  </a:lnTo>
                  <a:lnTo>
                    <a:pt x="139827" y="613537"/>
                  </a:lnTo>
                  <a:lnTo>
                    <a:pt x="141770" y="566000"/>
                  </a:lnTo>
                  <a:lnTo>
                    <a:pt x="445770" y="578358"/>
                  </a:lnTo>
                  <a:lnTo>
                    <a:pt x="447675" y="5307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71" name="object 107"/>
            <p:cNvSpPr/>
            <p:nvPr/>
          </p:nvSpPr>
          <p:spPr>
            <a:xfrm>
              <a:off x="11364480" y="297180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40" h="749935">
                  <a:moveTo>
                    <a:pt x="294131" y="0"/>
                  </a:moveTo>
                  <a:lnTo>
                    <a:pt x="0" y="0"/>
                  </a:lnTo>
                  <a:lnTo>
                    <a:pt x="0" y="749807"/>
                  </a:lnTo>
                  <a:lnTo>
                    <a:pt x="294131" y="749807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72" name="object 108"/>
            <p:cNvSpPr/>
            <p:nvPr/>
          </p:nvSpPr>
          <p:spPr>
            <a:xfrm>
              <a:off x="11364480" y="297180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40" h="749935">
                  <a:moveTo>
                    <a:pt x="0" y="749807"/>
                  </a:moveTo>
                  <a:lnTo>
                    <a:pt x="294131" y="749807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9807"/>
                  </a:lnTo>
                  <a:close/>
                </a:path>
              </a:pathLst>
            </a:custGeom>
            <a:noFill/>
            <a:ln w="19049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Фишечки у list/forward_list aka сплайсы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75" name="object 60"/>
          <p:cNvGrpSpPr/>
          <p:nvPr/>
        </p:nvGrpSpPr>
        <p:grpSpPr>
          <a:xfrm>
            <a:off x="1143360" y="2614320"/>
            <a:ext cx="3240000" cy="749520"/>
            <a:chOff x="1143360" y="2614320"/>
            <a:chExt cx="3240000" cy="749520"/>
          </a:xfrm>
        </p:grpSpPr>
        <p:sp>
          <p:nvSpPr>
            <p:cNvPr id="176" name="object 61"/>
            <p:cNvSpPr/>
            <p:nvPr/>
          </p:nvSpPr>
          <p:spPr>
            <a:xfrm>
              <a:off x="1143360" y="261432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40" h="749935">
                  <a:moveTo>
                    <a:pt x="294131" y="0"/>
                  </a:moveTo>
                  <a:lnTo>
                    <a:pt x="0" y="0"/>
                  </a:lnTo>
                  <a:lnTo>
                    <a:pt x="0" y="749808"/>
                  </a:lnTo>
                  <a:lnTo>
                    <a:pt x="294131" y="749808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77" name="object 62"/>
            <p:cNvSpPr/>
            <p:nvPr/>
          </p:nvSpPr>
          <p:spPr>
            <a:xfrm>
              <a:off x="1143360" y="261432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40" h="749935">
                  <a:moveTo>
                    <a:pt x="0" y="749808"/>
                  </a:moveTo>
                  <a:lnTo>
                    <a:pt x="294131" y="749808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9808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78" name="object 63"/>
            <p:cNvSpPr/>
            <p:nvPr/>
          </p:nvSpPr>
          <p:spPr>
            <a:xfrm>
              <a:off x="1436760" y="2925360"/>
              <a:ext cx="446040" cy="142560"/>
            </a:xfrm>
            <a:custGeom>
              <a:avLst/>
              <a:gdLst>
                <a:gd name="textAreaLeft" fmla="*/ 0 w 446040"/>
                <a:gd name="textAreaRight" fmla="*/ 446400 w 44604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446405" h="142875">
                  <a:moveTo>
                    <a:pt x="305307" y="0"/>
                  </a:moveTo>
                  <a:lnTo>
                    <a:pt x="303911" y="47553"/>
                  </a:lnTo>
                  <a:lnTo>
                    <a:pt x="327787" y="48259"/>
                  </a:lnTo>
                  <a:lnTo>
                    <a:pt x="326263" y="95884"/>
                  </a:lnTo>
                  <a:lnTo>
                    <a:pt x="302492" y="95884"/>
                  </a:lnTo>
                  <a:lnTo>
                    <a:pt x="301117" y="142747"/>
                  </a:lnTo>
                  <a:lnTo>
                    <a:pt x="402195" y="95884"/>
                  </a:lnTo>
                  <a:lnTo>
                    <a:pt x="326263" y="95884"/>
                  </a:lnTo>
                  <a:lnTo>
                    <a:pt x="302513" y="95173"/>
                  </a:lnTo>
                  <a:lnTo>
                    <a:pt x="403731" y="95173"/>
                  </a:lnTo>
                  <a:lnTo>
                    <a:pt x="446024" y="75564"/>
                  </a:lnTo>
                  <a:lnTo>
                    <a:pt x="305307" y="0"/>
                  </a:lnTo>
                  <a:close/>
                </a:path>
                <a:path w="446405" h="142875">
                  <a:moveTo>
                    <a:pt x="303911" y="47553"/>
                  </a:moveTo>
                  <a:lnTo>
                    <a:pt x="302513" y="95173"/>
                  </a:lnTo>
                  <a:lnTo>
                    <a:pt x="326263" y="95884"/>
                  </a:lnTo>
                  <a:lnTo>
                    <a:pt x="327787" y="48259"/>
                  </a:lnTo>
                  <a:lnTo>
                    <a:pt x="303911" y="47553"/>
                  </a:lnTo>
                  <a:close/>
                </a:path>
                <a:path w="446405" h="142875">
                  <a:moveTo>
                    <a:pt x="1524" y="38607"/>
                  </a:moveTo>
                  <a:lnTo>
                    <a:pt x="0" y="86105"/>
                  </a:lnTo>
                  <a:lnTo>
                    <a:pt x="302513" y="95173"/>
                  </a:lnTo>
                  <a:lnTo>
                    <a:pt x="303911" y="47553"/>
                  </a:lnTo>
                  <a:lnTo>
                    <a:pt x="1524" y="386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79" name="object 64"/>
            <p:cNvSpPr/>
            <p:nvPr/>
          </p:nvSpPr>
          <p:spPr>
            <a:xfrm>
              <a:off x="1881000" y="261432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39" h="749935">
                  <a:moveTo>
                    <a:pt x="294131" y="0"/>
                  </a:moveTo>
                  <a:lnTo>
                    <a:pt x="0" y="0"/>
                  </a:lnTo>
                  <a:lnTo>
                    <a:pt x="0" y="749808"/>
                  </a:lnTo>
                  <a:lnTo>
                    <a:pt x="294131" y="749808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80" name="object 66"/>
            <p:cNvSpPr/>
            <p:nvPr/>
          </p:nvSpPr>
          <p:spPr>
            <a:xfrm>
              <a:off x="1881000" y="261432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39" h="749935">
                  <a:moveTo>
                    <a:pt x="0" y="749808"/>
                  </a:moveTo>
                  <a:lnTo>
                    <a:pt x="294131" y="749808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9808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81" name="object 67"/>
            <p:cNvSpPr/>
            <p:nvPr/>
          </p:nvSpPr>
          <p:spPr>
            <a:xfrm>
              <a:off x="2174400" y="2925360"/>
              <a:ext cx="446040" cy="142560"/>
            </a:xfrm>
            <a:custGeom>
              <a:avLst/>
              <a:gdLst>
                <a:gd name="textAreaLeft" fmla="*/ 0 w 446040"/>
                <a:gd name="textAreaRight" fmla="*/ 446400 w 44604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446405" h="142875">
                  <a:moveTo>
                    <a:pt x="305307" y="0"/>
                  </a:moveTo>
                  <a:lnTo>
                    <a:pt x="303911" y="47553"/>
                  </a:lnTo>
                  <a:lnTo>
                    <a:pt x="327787" y="48259"/>
                  </a:lnTo>
                  <a:lnTo>
                    <a:pt x="326263" y="95884"/>
                  </a:lnTo>
                  <a:lnTo>
                    <a:pt x="302492" y="95884"/>
                  </a:lnTo>
                  <a:lnTo>
                    <a:pt x="301116" y="142747"/>
                  </a:lnTo>
                  <a:lnTo>
                    <a:pt x="402195" y="95884"/>
                  </a:lnTo>
                  <a:lnTo>
                    <a:pt x="326263" y="95884"/>
                  </a:lnTo>
                  <a:lnTo>
                    <a:pt x="302513" y="95173"/>
                  </a:lnTo>
                  <a:lnTo>
                    <a:pt x="403731" y="95173"/>
                  </a:lnTo>
                  <a:lnTo>
                    <a:pt x="446024" y="75564"/>
                  </a:lnTo>
                  <a:lnTo>
                    <a:pt x="305307" y="0"/>
                  </a:lnTo>
                  <a:close/>
                </a:path>
                <a:path w="446405" h="142875">
                  <a:moveTo>
                    <a:pt x="303911" y="47553"/>
                  </a:moveTo>
                  <a:lnTo>
                    <a:pt x="302513" y="95173"/>
                  </a:lnTo>
                  <a:lnTo>
                    <a:pt x="326263" y="95884"/>
                  </a:lnTo>
                  <a:lnTo>
                    <a:pt x="327787" y="48259"/>
                  </a:lnTo>
                  <a:lnTo>
                    <a:pt x="303911" y="47553"/>
                  </a:lnTo>
                  <a:close/>
                </a:path>
                <a:path w="446405" h="142875">
                  <a:moveTo>
                    <a:pt x="1524" y="38607"/>
                  </a:moveTo>
                  <a:lnTo>
                    <a:pt x="0" y="86105"/>
                  </a:lnTo>
                  <a:lnTo>
                    <a:pt x="302513" y="95173"/>
                  </a:lnTo>
                  <a:lnTo>
                    <a:pt x="303911" y="47553"/>
                  </a:lnTo>
                  <a:lnTo>
                    <a:pt x="1524" y="386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2" name="object 68"/>
            <p:cNvSpPr/>
            <p:nvPr/>
          </p:nvSpPr>
          <p:spPr>
            <a:xfrm>
              <a:off x="2606400" y="261432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39" h="749935">
                  <a:moveTo>
                    <a:pt x="294131" y="0"/>
                  </a:moveTo>
                  <a:lnTo>
                    <a:pt x="0" y="0"/>
                  </a:lnTo>
                  <a:lnTo>
                    <a:pt x="0" y="749808"/>
                  </a:lnTo>
                  <a:lnTo>
                    <a:pt x="294131" y="749808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3" name="object 69"/>
            <p:cNvSpPr/>
            <p:nvPr/>
          </p:nvSpPr>
          <p:spPr>
            <a:xfrm>
              <a:off x="2606400" y="261432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39" h="749935">
                  <a:moveTo>
                    <a:pt x="0" y="749808"/>
                  </a:moveTo>
                  <a:lnTo>
                    <a:pt x="294131" y="749808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9808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84" name="object 70"/>
            <p:cNvSpPr/>
            <p:nvPr/>
          </p:nvSpPr>
          <p:spPr>
            <a:xfrm>
              <a:off x="2899800" y="2925360"/>
              <a:ext cx="446040" cy="142560"/>
            </a:xfrm>
            <a:custGeom>
              <a:avLst/>
              <a:gdLst>
                <a:gd name="textAreaLeft" fmla="*/ 0 w 446040"/>
                <a:gd name="textAreaRight" fmla="*/ 446400 w 44604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446404" h="142875">
                  <a:moveTo>
                    <a:pt x="305307" y="0"/>
                  </a:moveTo>
                  <a:lnTo>
                    <a:pt x="303911" y="47553"/>
                  </a:lnTo>
                  <a:lnTo>
                    <a:pt x="327786" y="48259"/>
                  </a:lnTo>
                  <a:lnTo>
                    <a:pt x="326263" y="95884"/>
                  </a:lnTo>
                  <a:lnTo>
                    <a:pt x="302492" y="95884"/>
                  </a:lnTo>
                  <a:lnTo>
                    <a:pt x="301116" y="142747"/>
                  </a:lnTo>
                  <a:lnTo>
                    <a:pt x="402195" y="95884"/>
                  </a:lnTo>
                  <a:lnTo>
                    <a:pt x="326263" y="95884"/>
                  </a:lnTo>
                  <a:lnTo>
                    <a:pt x="302513" y="95173"/>
                  </a:lnTo>
                  <a:lnTo>
                    <a:pt x="403731" y="95173"/>
                  </a:lnTo>
                  <a:lnTo>
                    <a:pt x="446024" y="75564"/>
                  </a:lnTo>
                  <a:lnTo>
                    <a:pt x="305307" y="0"/>
                  </a:lnTo>
                  <a:close/>
                </a:path>
                <a:path w="446404" h="142875">
                  <a:moveTo>
                    <a:pt x="303911" y="47553"/>
                  </a:moveTo>
                  <a:lnTo>
                    <a:pt x="302513" y="95173"/>
                  </a:lnTo>
                  <a:lnTo>
                    <a:pt x="326263" y="95884"/>
                  </a:lnTo>
                  <a:lnTo>
                    <a:pt x="327786" y="48259"/>
                  </a:lnTo>
                  <a:lnTo>
                    <a:pt x="303911" y="47553"/>
                  </a:lnTo>
                  <a:close/>
                </a:path>
                <a:path w="446404" h="142875">
                  <a:moveTo>
                    <a:pt x="1523" y="38607"/>
                  </a:moveTo>
                  <a:lnTo>
                    <a:pt x="0" y="86105"/>
                  </a:lnTo>
                  <a:lnTo>
                    <a:pt x="302513" y="95173"/>
                  </a:lnTo>
                  <a:lnTo>
                    <a:pt x="303911" y="47553"/>
                  </a:lnTo>
                  <a:lnTo>
                    <a:pt x="1523" y="386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5" name="object 71"/>
            <p:cNvSpPr/>
            <p:nvPr/>
          </p:nvSpPr>
          <p:spPr>
            <a:xfrm>
              <a:off x="3345480" y="261432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39" h="749935">
                  <a:moveTo>
                    <a:pt x="294132" y="0"/>
                  </a:moveTo>
                  <a:lnTo>
                    <a:pt x="0" y="0"/>
                  </a:lnTo>
                  <a:lnTo>
                    <a:pt x="0" y="749808"/>
                  </a:lnTo>
                  <a:lnTo>
                    <a:pt x="294132" y="749808"/>
                  </a:lnTo>
                  <a:lnTo>
                    <a:pt x="294132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6" name="object 72"/>
            <p:cNvSpPr/>
            <p:nvPr/>
          </p:nvSpPr>
          <p:spPr>
            <a:xfrm>
              <a:off x="3345480" y="261432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39" h="749935">
                  <a:moveTo>
                    <a:pt x="0" y="749808"/>
                  </a:moveTo>
                  <a:lnTo>
                    <a:pt x="294132" y="749808"/>
                  </a:lnTo>
                  <a:lnTo>
                    <a:pt x="294132" y="0"/>
                  </a:lnTo>
                  <a:lnTo>
                    <a:pt x="0" y="0"/>
                  </a:lnTo>
                  <a:lnTo>
                    <a:pt x="0" y="749808"/>
                  </a:lnTo>
                  <a:close/>
                </a:path>
              </a:pathLst>
            </a:custGeom>
            <a:noFill/>
            <a:ln w="19049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87" name="object 73"/>
            <p:cNvSpPr/>
            <p:nvPr/>
          </p:nvSpPr>
          <p:spPr>
            <a:xfrm>
              <a:off x="3638880" y="2925360"/>
              <a:ext cx="446040" cy="142560"/>
            </a:xfrm>
            <a:custGeom>
              <a:avLst/>
              <a:gdLst>
                <a:gd name="textAreaLeft" fmla="*/ 0 w 446040"/>
                <a:gd name="textAreaRight" fmla="*/ 446400 w 44604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446404" h="142875">
                  <a:moveTo>
                    <a:pt x="305308" y="0"/>
                  </a:moveTo>
                  <a:lnTo>
                    <a:pt x="303911" y="47553"/>
                  </a:lnTo>
                  <a:lnTo>
                    <a:pt x="327787" y="48259"/>
                  </a:lnTo>
                  <a:lnTo>
                    <a:pt x="326263" y="95884"/>
                  </a:lnTo>
                  <a:lnTo>
                    <a:pt x="302492" y="95884"/>
                  </a:lnTo>
                  <a:lnTo>
                    <a:pt x="301116" y="142747"/>
                  </a:lnTo>
                  <a:lnTo>
                    <a:pt x="402195" y="95884"/>
                  </a:lnTo>
                  <a:lnTo>
                    <a:pt x="326263" y="95884"/>
                  </a:lnTo>
                  <a:lnTo>
                    <a:pt x="302513" y="95173"/>
                  </a:lnTo>
                  <a:lnTo>
                    <a:pt x="403731" y="95173"/>
                  </a:lnTo>
                  <a:lnTo>
                    <a:pt x="446024" y="75564"/>
                  </a:lnTo>
                  <a:lnTo>
                    <a:pt x="305308" y="0"/>
                  </a:lnTo>
                  <a:close/>
                </a:path>
                <a:path w="446404" h="142875">
                  <a:moveTo>
                    <a:pt x="303911" y="47553"/>
                  </a:moveTo>
                  <a:lnTo>
                    <a:pt x="302513" y="95173"/>
                  </a:lnTo>
                  <a:lnTo>
                    <a:pt x="326263" y="95884"/>
                  </a:lnTo>
                  <a:lnTo>
                    <a:pt x="327787" y="48259"/>
                  </a:lnTo>
                  <a:lnTo>
                    <a:pt x="303911" y="47553"/>
                  </a:lnTo>
                  <a:close/>
                </a:path>
                <a:path w="446404" h="142875">
                  <a:moveTo>
                    <a:pt x="1524" y="38607"/>
                  </a:moveTo>
                  <a:lnTo>
                    <a:pt x="0" y="86105"/>
                  </a:lnTo>
                  <a:lnTo>
                    <a:pt x="302513" y="95173"/>
                  </a:lnTo>
                  <a:lnTo>
                    <a:pt x="303911" y="47553"/>
                  </a:lnTo>
                  <a:lnTo>
                    <a:pt x="1524" y="386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8" name="object 74"/>
            <p:cNvSpPr/>
            <p:nvPr/>
          </p:nvSpPr>
          <p:spPr>
            <a:xfrm>
              <a:off x="4089240" y="261432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39" h="749935">
                  <a:moveTo>
                    <a:pt x="294132" y="0"/>
                  </a:moveTo>
                  <a:lnTo>
                    <a:pt x="0" y="0"/>
                  </a:lnTo>
                  <a:lnTo>
                    <a:pt x="0" y="749808"/>
                  </a:lnTo>
                  <a:lnTo>
                    <a:pt x="294132" y="749808"/>
                  </a:lnTo>
                  <a:lnTo>
                    <a:pt x="294132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9" name="object 75"/>
            <p:cNvSpPr/>
            <p:nvPr/>
          </p:nvSpPr>
          <p:spPr>
            <a:xfrm>
              <a:off x="4089240" y="261432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39" h="749935">
                  <a:moveTo>
                    <a:pt x="0" y="749808"/>
                  </a:moveTo>
                  <a:lnTo>
                    <a:pt x="294132" y="749808"/>
                  </a:lnTo>
                  <a:lnTo>
                    <a:pt x="294132" y="0"/>
                  </a:lnTo>
                  <a:lnTo>
                    <a:pt x="0" y="0"/>
                  </a:lnTo>
                  <a:lnTo>
                    <a:pt x="0" y="749808"/>
                  </a:lnTo>
                  <a:close/>
                </a:path>
              </a:pathLst>
            </a:custGeom>
            <a:noFill/>
            <a:ln w="19049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90" name="object 76"/>
          <p:cNvGrpSpPr/>
          <p:nvPr/>
        </p:nvGrpSpPr>
        <p:grpSpPr>
          <a:xfrm>
            <a:off x="1143360" y="3978360"/>
            <a:ext cx="3240000" cy="749520"/>
            <a:chOff x="1143360" y="3978360"/>
            <a:chExt cx="3240000" cy="749520"/>
          </a:xfrm>
        </p:grpSpPr>
        <p:sp>
          <p:nvSpPr>
            <p:cNvPr id="191" name="object 77"/>
            <p:cNvSpPr/>
            <p:nvPr/>
          </p:nvSpPr>
          <p:spPr>
            <a:xfrm>
              <a:off x="1143360" y="397836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40" h="749935">
                  <a:moveTo>
                    <a:pt x="294131" y="0"/>
                  </a:moveTo>
                  <a:lnTo>
                    <a:pt x="0" y="0"/>
                  </a:lnTo>
                  <a:lnTo>
                    <a:pt x="0" y="749808"/>
                  </a:lnTo>
                  <a:lnTo>
                    <a:pt x="294131" y="749808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92d0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92" name="object 78"/>
            <p:cNvSpPr/>
            <p:nvPr/>
          </p:nvSpPr>
          <p:spPr>
            <a:xfrm>
              <a:off x="1143360" y="397836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40" h="749935">
                  <a:moveTo>
                    <a:pt x="0" y="749808"/>
                  </a:moveTo>
                  <a:lnTo>
                    <a:pt x="294131" y="749808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9808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93" name="object 79"/>
            <p:cNvSpPr/>
            <p:nvPr/>
          </p:nvSpPr>
          <p:spPr>
            <a:xfrm>
              <a:off x="1436760" y="4289400"/>
              <a:ext cx="446040" cy="142560"/>
            </a:xfrm>
            <a:custGeom>
              <a:avLst/>
              <a:gdLst>
                <a:gd name="textAreaLeft" fmla="*/ 0 w 446040"/>
                <a:gd name="textAreaRight" fmla="*/ 446400 w 44604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446405" h="142875">
                  <a:moveTo>
                    <a:pt x="305307" y="0"/>
                  </a:moveTo>
                  <a:lnTo>
                    <a:pt x="303911" y="47553"/>
                  </a:lnTo>
                  <a:lnTo>
                    <a:pt x="327787" y="48260"/>
                  </a:lnTo>
                  <a:lnTo>
                    <a:pt x="326263" y="95885"/>
                  </a:lnTo>
                  <a:lnTo>
                    <a:pt x="302492" y="95885"/>
                  </a:lnTo>
                  <a:lnTo>
                    <a:pt x="301117" y="142748"/>
                  </a:lnTo>
                  <a:lnTo>
                    <a:pt x="402195" y="95885"/>
                  </a:lnTo>
                  <a:lnTo>
                    <a:pt x="326263" y="95885"/>
                  </a:lnTo>
                  <a:lnTo>
                    <a:pt x="302513" y="95173"/>
                  </a:lnTo>
                  <a:lnTo>
                    <a:pt x="403731" y="95173"/>
                  </a:lnTo>
                  <a:lnTo>
                    <a:pt x="446024" y="75564"/>
                  </a:lnTo>
                  <a:lnTo>
                    <a:pt x="305307" y="0"/>
                  </a:lnTo>
                  <a:close/>
                </a:path>
                <a:path w="446405" h="142875">
                  <a:moveTo>
                    <a:pt x="303911" y="47553"/>
                  </a:moveTo>
                  <a:lnTo>
                    <a:pt x="302513" y="95173"/>
                  </a:lnTo>
                  <a:lnTo>
                    <a:pt x="326263" y="95885"/>
                  </a:lnTo>
                  <a:lnTo>
                    <a:pt x="327787" y="48260"/>
                  </a:lnTo>
                  <a:lnTo>
                    <a:pt x="303911" y="47553"/>
                  </a:lnTo>
                  <a:close/>
                </a:path>
                <a:path w="446405" h="142875">
                  <a:moveTo>
                    <a:pt x="1524" y="38607"/>
                  </a:moveTo>
                  <a:lnTo>
                    <a:pt x="0" y="86106"/>
                  </a:lnTo>
                  <a:lnTo>
                    <a:pt x="302513" y="95173"/>
                  </a:lnTo>
                  <a:lnTo>
                    <a:pt x="303911" y="47553"/>
                  </a:lnTo>
                  <a:lnTo>
                    <a:pt x="1524" y="386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4" name="object 80"/>
            <p:cNvSpPr/>
            <p:nvPr/>
          </p:nvSpPr>
          <p:spPr>
            <a:xfrm>
              <a:off x="1881000" y="397836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39" h="749935">
                  <a:moveTo>
                    <a:pt x="294131" y="0"/>
                  </a:moveTo>
                  <a:lnTo>
                    <a:pt x="0" y="0"/>
                  </a:lnTo>
                  <a:lnTo>
                    <a:pt x="0" y="749808"/>
                  </a:lnTo>
                  <a:lnTo>
                    <a:pt x="294131" y="749808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92d0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95" name="object 81"/>
            <p:cNvSpPr/>
            <p:nvPr/>
          </p:nvSpPr>
          <p:spPr>
            <a:xfrm>
              <a:off x="1881000" y="397836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39" h="749935">
                  <a:moveTo>
                    <a:pt x="0" y="749808"/>
                  </a:moveTo>
                  <a:lnTo>
                    <a:pt x="294131" y="749808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9808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96" name="object 82"/>
            <p:cNvSpPr/>
            <p:nvPr/>
          </p:nvSpPr>
          <p:spPr>
            <a:xfrm>
              <a:off x="2174400" y="4289400"/>
              <a:ext cx="446040" cy="142560"/>
            </a:xfrm>
            <a:custGeom>
              <a:avLst/>
              <a:gdLst>
                <a:gd name="textAreaLeft" fmla="*/ 0 w 446040"/>
                <a:gd name="textAreaRight" fmla="*/ 446400 w 44604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446405" h="142875">
                  <a:moveTo>
                    <a:pt x="305307" y="0"/>
                  </a:moveTo>
                  <a:lnTo>
                    <a:pt x="303911" y="47553"/>
                  </a:lnTo>
                  <a:lnTo>
                    <a:pt x="327787" y="48260"/>
                  </a:lnTo>
                  <a:lnTo>
                    <a:pt x="326263" y="95885"/>
                  </a:lnTo>
                  <a:lnTo>
                    <a:pt x="302492" y="95885"/>
                  </a:lnTo>
                  <a:lnTo>
                    <a:pt x="301116" y="142748"/>
                  </a:lnTo>
                  <a:lnTo>
                    <a:pt x="402195" y="95885"/>
                  </a:lnTo>
                  <a:lnTo>
                    <a:pt x="326263" y="95885"/>
                  </a:lnTo>
                  <a:lnTo>
                    <a:pt x="302513" y="95173"/>
                  </a:lnTo>
                  <a:lnTo>
                    <a:pt x="403731" y="95173"/>
                  </a:lnTo>
                  <a:lnTo>
                    <a:pt x="446024" y="75564"/>
                  </a:lnTo>
                  <a:lnTo>
                    <a:pt x="305307" y="0"/>
                  </a:lnTo>
                  <a:close/>
                </a:path>
                <a:path w="446405" h="142875">
                  <a:moveTo>
                    <a:pt x="303911" y="47553"/>
                  </a:moveTo>
                  <a:lnTo>
                    <a:pt x="302513" y="95173"/>
                  </a:lnTo>
                  <a:lnTo>
                    <a:pt x="326263" y="95885"/>
                  </a:lnTo>
                  <a:lnTo>
                    <a:pt x="327787" y="48260"/>
                  </a:lnTo>
                  <a:lnTo>
                    <a:pt x="303911" y="47553"/>
                  </a:lnTo>
                  <a:close/>
                </a:path>
                <a:path w="446405" h="142875">
                  <a:moveTo>
                    <a:pt x="1524" y="38607"/>
                  </a:moveTo>
                  <a:lnTo>
                    <a:pt x="0" y="86106"/>
                  </a:lnTo>
                  <a:lnTo>
                    <a:pt x="302513" y="95173"/>
                  </a:lnTo>
                  <a:lnTo>
                    <a:pt x="303911" y="47553"/>
                  </a:lnTo>
                  <a:lnTo>
                    <a:pt x="1524" y="386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7" name="object 83"/>
            <p:cNvSpPr/>
            <p:nvPr/>
          </p:nvSpPr>
          <p:spPr>
            <a:xfrm>
              <a:off x="2606400" y="397836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39" h="749935">
                  <a:moveTo>
                    <a:pt x="294131" y="0"/>
                  </a:moveTo>
                  <a:lnTo>
                    <a:pt x="0" y="0"/>
                  </a:lnTo>
                  <a:lnTo>
                    <a:pt x="0" y="749808"/>
                  </a:lnTo>
                  <a:lnTo>
                    <a:pt x="294131" y="749808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92d0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98" name="object 84"/>
            <p:cNvSpPr/>
            <p:nvPr/>
          </p:nvSpPr>
          <p:spPr>
            <a:xfrm>
              <a:off x="2606400" y="397836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39" h="749935">
                  <a:moveTo>
                    <a:pt x="0" y="749808"/>
                  </a:moveTo>
                  <a:lnTo>
                    <a:pt x="294131" y="749808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9808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99" name="object 109"/>
            <p:cNvSpPr/>
            <p:nvPr/>
          </p:nvSpPr>
          <p:spPr>
            <a:xfrm>
              <a:off x="2899800" y="4289400"/>
              <a:ext cx="446040" cy="142560"/>
            </a:xfrm>
            <a:custGeom>
              <a:avLst/>
              <a:gdLst>
                <a:gd name="textAreaLeft" fmla="*/ 0 w 446040"/>
                <a:gd name="textAreaRight" fmla="*/ 446400 w 44604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446404" h="142875">
                  <a:moveTo>
                    <a:pt x="305307" y="0"/>
                  </a:moveTo>
                  <a:lnTo>
                    <a:pt x="303911" y="47553"/>
                  </a:lnTo>
                  <a:lnTo>
                    <a:pt x="327786" y="48260"/>
                  </a:lnTo>
                  <a:lnTo>
                    <a:pt x="326263" y="95885"/>
                  </a:lnTo>
                  <a:lnTo>
                    <a:pt x="302492" y="95885"/>
                  </a:lnTo>
                  <a:lnTo>
                    <a:pt x="301116" y="142748"/>
                  </a:lnTo>
                  <a:lnTo>
                    <a:pt x="402195" y="95885"/>
                  </a:lnTo>
                  <a:lnTo>
                    <a:pt x="326263" y="95885"/>
                  </a:lnTo>
                  <a:lnTo>
                    <a:pt x="302513" y="95173"/>
                  </a:lnTo>
                  <a:lnTo>
                    <a:pt x="403731" y="95173"/>
                  </a:lnTo>
                  <a:lnTo>
                    <a:pt x="446024" y="75564"/>
                  </a:lnTo>
                  <a:lnTo>
                    <a:pt x="305307" y="0"/>
                  </a:lnTo>
                  <a:close/>
                </a:path>
                <a:path w="446404" h="142875">
                  <a:moveTo>
                    <a:pt x="303911" y="47553"/>
                  </a:moveTo>
                  <a:lnTo>
                    <a:pt x="302513" y="95173"/>
                  </a:lnTo>
                  <a:lnTo>
                    <a:pt x="326263" y="95885"/>
                  </a:lnTo>
                  <a:lnTo>
                    <a:pt x="327786" y="48260"/>
                  </a:lnTo>
                  <a:lnTo>
                    <a:pt x="303911" y="47553"/>
                  </a:lnTo>
                  <a:close/>
                </a:path>
                <a:path w="446404" h="142875">
                  <a:moveTo>
                    <a:pt x="1523" y="38607"/>
                  </a:moveTo>
                  <a:lnTo>
                    <a:pt x="0" y="86106"/>
                  </a:lnTo>
                  <a:lnTo>
                    <a:pt x="302513" y="95173"/>
                  </a:lnTo>
                  <a:lnTo>
                    <a:pt x="303911" y="47553"/>
                  </a:lnTo>
                  <a:lnTo>
                    <a:pt x="1523" y="386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00" name="object 110"/>
            <p:cNvSpPr/>
            <p:nvPr/>
          </p:nvSpPr>
          <p:spPr>
            <a:xfrm>
              <a:off x="3345480" y="397836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39" h="749935">
                  <a:moveTo>
                    <a:pt x="294132" y="0"/>
                  </a:moveTo>
                  <a:lnTo>
                    <a:pt x="0" y="0"/>
                  </a:lnTo>
                  <a:lnTo>
                    <a:pt x="0" y="749808"/>
                  </a:lnTo>
                  <a:lnTo>
                    <a:pt x="294132" y="749808"/>
                  </a:lnTo>
                  <a:lnTo>
                    <a:pt x="294132" y="0"/>
                  </a:lnTo>
                  <a:close/>
                </a:path>
              </a:pathLst>
            </a:custGeom>
            <a:solidFill>
              <a:srgbClr val="92d0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01" name="object 111"/>
            <p:cNvSpPr/>
            <p:nvPr/>
          </p:nvSpPr>
          <p:spPr>
            <a:xfrm>
              <a:off x="3345480" y="397836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39" h="749935">
                  <a:moveTo>
                    <a:pt x="0" y="749808"/>
                  </a:moveTo>
                  <a:lnTo>
                    <a:pt x="294132" y="749808"/>
                  </a:lnTo>
                  <a:lnTo>
                    <a:pt x="294132" y="0"/>
                  </a:lnTo>
                  <a:lnTo>
                    <a:pt x="0" y="0"/>
                  </a:lnTo>
                  <a:lnTo>
                    <a:pt x="0" y="749808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02" name="object 112"/>
            <p:cNvSpPr/>
            <p:nvPr/>
          </p:nvSpPr>
          <p:spPr>
            <a:xfrm>
              <a:off x="3638880" y="4289400"/>
              <a:ext cx="446040" cy="142560"/>
            </a:xfrm>
            <a:custGeom>
              <a:avLst/>
              <a:gdLst>
                <a:gd name="textAreaLeft" fmla="*/ 0 w 446040"/>
                <a:gd name="textAreaRight" fmla="*/ 446400 w 44604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446404" h="142875">
                  <a:moveTo>
                    <a:pt x="305308" y="0"/>
                  </a:moveTo>
                  <a:lnTo>
                    <a:pt x="303911" y="47553"/>
                  </a:lnTo>
                  <a:lnTo>
                    <a:pt x="327787" y="48260"/>
                  </a:lnTo>
                  <a:lnTo>
                    <a:pt x="326263" y="95885"/>
                  </a:lnTo>
                  <a:lnTo>
                    <a:pt x="302492" y="95885"/>
                  </a:lnTo>
                  <a:lnTo>
                    <a:pt x="301116" y="142748"/>
                  </a:lnTo>
                  <a:lnTo>
                    <a:pt x="402195" y="95885"/>
                  </a:lnTo>
                  <a:lnTo>
                    <a:pt x="326263" y="95885"/>
                  </a:lnTo>
                  <a:lnTo>
                    <a:pt x="302513" y="95173"/>
                  </a:lnTo>
                  <a:lnTo>
                    <a:pt x="403731" y="95173"/>
                  </a:lnTo>
                  <a:lnTo>
                    <a:pt x="446024" y="75564"/>
                  </a:lnTo>
                  <a:lnTo>
                    <a:pt x="305308" y="0"/>
                  </a:lnTo>
                  <a:close/>
                </a:path>
                <a:path w="446404" h="142875">
                  <a:moveTo>
                    <a:pt x="303911" y="47553"/>
                  </a:moveTo>
                  <a:lnTo>
                    <a:pt x="302513" y="95173"/>
                  </a:lnTo>
                  <a:lnTo>
                    <a:pt x="326263" y="95885"/>
                  </a:lnTo>
                  <a:lnTo>
                    <a:pt x="327787" y="48260"/>
                  </a:lnTo>
                  <a:lnTo>
                    <a:pt x="303911" y="47553"/>
                  </a:lnTo>
                  <a:close/>
                </a:path>
                <a:path w="446404" h="142875">
                  <a:moveTo>
                    <a:pt x="1524" y="38607"/>
                  </a:moveTo>
                  <a:lnTo>
                    <a:pt x="0" y="86106"/>
                  </a:lnTo>
                  <a:lnTo>
                    <a:pt x="302513" y="95173"/>
                  </a:lnTo>
                  <a:lnTo>
                    <a:pt x="303911" y="47553"/>
                  </a:lnTo>
                  <a:lnTo>
                    <a:pt x="1524" y="386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03" name="object 113"/>
            <p:cNvSpPr/>
            <p:nvPr/>
          </p:nvSpPr>
          <p:spPr>
            <a:xfrm>
              <a:off x="4089240" y="397836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39" h="749935">
                  <a:moveTo>
                    <a:pt x="294132" y="0"/>
                  </a:moveTo>
                  <a:lnTo>
                    <a:pt x="0" y="0"/>
                  </a:lnTo>
                  <a:lnTo>
                    <a:pt x="0" y="749808"/>
                  </a:lnTo>
                  <a:lnTo>
                    <a:pt x="294132" y="749808"/>
                  </a:lnTo>
                  <a:lnTo>
                    <a:pt x="294132" y="0"/>
                  </a:lnTo>
                  <a:close/>
                </a:path>
              </a:pathLst>
            </a:custGeom>
            <a:solidFill>
              <a:srgbClr val="92d0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04" name="object 114"/>
            <p:cNvSpPr/>
            <p:nvPr/>
          </p:nvSpPr>
          <p:spPr>
            <a:xfrm>
              <a:off x="4089240" y="397836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39" h="749935">
                  <a:moveTo>
                    <a:pt x="0" y="749808"/>
                  </a:moveTo>
                  <a:lnTo>
                    <a:pt x="294132" y="749808"/>
                  </a:lnTo>
                  <a:lnTo>
                    <a:pt x="294132" y="0"/>
                  </a:lnTo>
                  <a:lnTo>
                    <a:pt x="0" y="0"/>
                  </a:lnTo>
                  <a:lnTo>
                    <a:pt x="0" y="749808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05" name="object 115"/>
          <p:cNvGrpSpPr/>
          <p:nvPr/>
        </p:nvGrpSpPr>
        <p:grpSpPr>
          <a:xfrm>
            <a:off x="5985000" y="2590200"/>
            <a:ext cx="5445360" cy="2148840"/>
            <a:chOff x="5985000" y="2590200"/>
            <a:chExt cx="5445360" cy="2148840"/>
          </a:xfrm>
        </p:grpSpPr>
        <p:sp>
          <p:nvSpPr>
            <p:cNvPr id="206" name="object 116"/>
            <p:cNvSpPr/>
            <p:nvPr/>
          </p:nvSpPr>
          <p:spPr>
            <a:xfrm>
              <a:off x="5985000" y="2591640"/>
              <a:ext cx="295560" cy="749520"/>
            </a:xfrm>
            <a:custGeom>
              <a:avLst/>
              <a:gdLst>
                <a:gd name="textAreaLeft" fmla="*/ 0 w 295560"/>
                <a:gd name="textAreaRight" fmla="*/ 295920 w 29556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5910" h="749935">
                  <a:moveTo>
                    <a:pt x="295656" y="0"/>
                  </a:moveTo>
                  <a:lnTo>
                    <a:pt x="0" y="0"/>
                  </a:lnTo>
                  <a:lnTo>
                    <a:pt x="0" y="749808"/>
                  </a:lnTo>
                  <a:lnTo>
                    <a:pt x="295656" y="749808"/>
                  </a:lnTo>
                  <a:lnTo>
                    <a:pt x="295656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07" name="object 117"/>
            <p:cNvSpPr/>
            <p:nvPr/>
          </p:nvSpPr>
          <p:spPr>
            <a:xfrm>
              <a:off x="5985000" y="2591640"/>
              <a:ext cx="295560" cy="749520"/>
            </a:xfrm>
            <a:custGeom>
              <a:avLst/>
              <a:gdLst>
                <a:gd name="textAreaLeft" fmla="*/ 0 w 295560"/>
                <a:gd name="textAreaRight" fmla="*/ 295920 w 29556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5910" h="749935">
                  <a:moveTo>
                    <a:pt x="0" y="749808"/>
                  </a:moveTo>
                  <a:lnTo>
                    <a:pt x="295656" y="749808"/>
                  </a:lnTo>
                  <a:lnTo>
                    <a:pt x="295656" y="0"/>
                  </a:lnTo>
                  <a:lnTo>
                    <a:pt x="0" y="0"/>
                  </a:lnTo>
                  <a:lnTo>
                    <a:pt x="0" y="749808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08" name="object 118"/>
            <p:cNvSpPr/>
            <p:nvPr/>
          </p:nvSpPr>
          <p:spPr>
            <a:xfrm>
              <a:off x="6280200" y="2902680"/>
              <a:ext cx="446040" cy="142560"/>
            </a:xfrm>
            <a:custGeom>
              <a:avLst/>
              <a:gdLst>
                <a:gd name="textAreaLeft" fmla="*/ 0 w 446040"/>
                <a:gd name="textAreaRight" fmla="*/ 446400 w 44604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446404" h="142875">
                  <a:moveTo>
                    <a:pt x="305307" y="0"/>
                  </a:moveTo>
                  <a:lnTo>
                    <a:pt x="303911" y="47553"/>
                  </a:lnTo>
                  <a:lnTo>
                    <a:pt x="327787" y="48260"/>
                  </a:lnTo>
                  <a:lnTo>
                    <a:pt x="326263" y="95885"/>
                  </a:lnTo>
                  <a:lnTo>
                    <a:pt x="302492" y="95885"/>
                  </a:lnTo>
                  <a:lnTo>
                    <a:pt x="301117" y="142748"/>
                  </a:lnTo>
                  <a:lnTo>
                    <a:pt x="402195" y="95885"/>
                  </a:lnTo>
                  <a:lnTo>
                    <a:pt x="326263" y="95885"/>
                  </a:lnTo>
                  <a:lnTo>
                    <a:pt x="302513" y="95173"/>
                  </a:lnTo>
                  <a:lnTo>
                    <a:pt x="403731" y="95173"/>
                  </a:lnTo>
                  <a:lnTo>
                    <a:pt x="446024" y="75564"/>
                  </a:lnTo>
                  <a:lnTo>
                    <a:pt x="305307" y="0"/>
                  </a:lnTo>
                  <a:close/>
                </a:path>
                <a:path w="446404" h="142875">
                  <a:moveTo>
                    <a:pt x="303911" y="47553"/>
                  </a:moveTo>
                  <a:lnTo>
                    <a:pt x="302513" y="95173"/>
                  </a:lnTo>
                  <a:lnTo>
                    <a:pt x="326263" y="95885"/>
                  </a:lnTo>
                  <a:lnTo>
                    <a:pt x="327787" y="48260"/>
                  </a:lnTo>
                  <a:lnTo>
                    <a:pt x="303911" y="47553"/>
                  </a:lnTo>
                  <a:close/>
                </a:path>
                <a:path w="446404" h="142875">
                  <a:moveTo>
                    <a:pt x="1524" y="38607"/>
                  </a:moveTo>
                  <a:lnTo>
                    <a:pt x="0" y="86105"/>
                  </a:lnTo>
                  <a:lnTo>
                    <a:pt x="302513" y="95173"/>
                  </a:lnTo>
                  <a:lnTo>
                    <a:pt x="303911" y="47553"/>
                  </a:lnTo>
                  <a:lnTo>
                    <a:pt x="1524" y="386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09" name="object 119"/>
            <p:cNvSpPr/>
            <p:nvPr/>
          </p:nvSpPr>
          <p:spPr>
            <a:xfrm>
              <a:off x="6724440" y="259164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40" h="749935">
                  <a:moveTo>
                    <a:pt x="294131" y="0"/>
                  </a:moveTo>
                  <a:lnTo>
                    <a:pt x="0" y="0"/>
                  </a:lnTo>
                  <a:lnTo>
                    <a:pt x="0" y="749808"/>
                  </a:lnTo>
                  <a:lnTo>
                    <a:pt x="294131" y="749808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10" name="object 120"/>
            <p:cNvSpPr/>
            <p:nvPr/>
          </p:nvSpPr>
          <p:spPr>
            <a:xfrm>
              <a:off x="6724440" y="259164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40" h="749935">
                  <a:moveTo>
                    <a:pt x="0" y="749808"/>
                  </a:moveTo>
                  <a:lnTo>
                    <a:pt x="294131" y="749808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9808"/>
                  </a:lnTo>
                  <a:close/>
                </a:path>
              </a:pathLst>
            </a:custGeom>
            <a:noFill/>
            <a:ln w="19049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11" name="object 121"/>
            <p:cNvSpPr/>
            <p:nvPr/>
          </p:nvSpPr>
          <p:spPr>
            <a:xfrm>
              <a:off x="6999480" y="2950200"/>
              <a:ext cx="813600" cy="1040400"/>
            </a:xfrm>
            <a:custGeom>
              <a:avLst/>
              <a:gdLst>
                <a:gd name="textAreaLeft" fmla="*/ 0 w 813600"/>
                <a:gd name="textAreaRight" fmla="*/ 813960 w 813600"/>
                <a:gd name="textAreaTop" fmla="*/ 0 h 1040400"/>
                <a:gd name="textAreaBottom" fmla="*/ 1040760 h 1040400"/>
              </a:gdLst>
              <a:ahLst/>
              <a:rect l="textAreaLeft" t="textAreaTop" r="textAreaRight" b="textAreaBottom"/>
              <a:pathLst>
                <a:path w="814070" h="1040764">
                  <a:moveTo>
                    <a:pt x="707450" y="942114"/>
                  </a:moveTo>
                  <a:lnTo>
                    <a:pt x="669798" y="971295"/>
                  </a:lnTo>
                  <a:lnTo>
                    <a:pt x="813689" y="1040383"/>
                  </a:lnTo>
                  <a:lnTo>
                    <a:pt x="797956" y="960882"/>
                  </a:lnTo>
                  <a:lnTo>
                    <a:pt x="721995" y="960882"/>
                  </a:lnTo>
                  <a:lnTo>
                    <a:pt x="707450" y="942114"/>
                  </a:lnTo>
                  <a:close/>
                </a:path>
                <a:path w="814070" h="1040764">
                  <a:moveTo>
                    <a:pt x="745079" y="912950"/>
                  </a:moveTo>
                  <a:lnTo>
                    <a:pt x="707450" y="942114"/>
                  </a:lnTo>
                  <a:lnTo>
                    <a:pt x="721995" y="960882"/>
                  </a:lnTo>
                  <a:lnTo>
                    <a:pt x="759587" y="931671"/>
                  </a:lnTo>
                  <a:lnTo>
                    <a:pt x="745079" y="912950"/>
                  </a:lnTo>
                  <a:close/>
                </a:path>
                <a:path w="814070" h="1040764">
                  <a:moveTo>
                    <a:pt x="782701" y="883793"/>
                  </a:moveTo>
                  <a:lnTo>
                    <a:pt x="745079" y="912950"/>
                  </a:lnTo>
                  <a:lnTo>
                    <a:pt x="759587" y="931671"/>
                  </a:lnTo>
                  <a:lnTo>
                    <a:pt x="721995" y="960882"/>
                  </a:lnTo>
                  <a:lnTo>
                    <a:pt x="797956" y="960882"/>
                  </a:lnTo>
                  <a:lnTo>
                    <a:pt x="782701" y="883793"/>
                  </a:lnTo>
                  <a:close/>
                </a:path>
                <a:path w="814070" h="1040764">
                  <a:moveTo>
                    <a:pt x="37592" y="0"/>
                  </a:moveTo>
                  <a:lnTo>
                    <a:pt x="0" y="29210"/>
                  </a:lnTo>
                  <a:lnTo>
                    <a:pt x="707450" y="942114"/>
                  </a:lnTo>
                  <a:lnTo>
                    <a:pt x="745079" y="912950"/>
                  </a:lnTo>
                  <a:lnTo>
                    <a:pt x="3759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12" name="object 122"/>
            <p:cNvSpPr/>
            <p:nvPr/>
          </p:nvSpPr>
          <p:spPr>
            <a:xfrm>
              <a:off x="7666200" y="39906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294131" y="0"/>
                  </a:moveTo>
                  <a:lnTo>
                    <a:pt x="0" y="0"/>
                  </a:lnTo>
                  <a:lnTo>
                    <a:pt x="0" y="748284"/>
                  </a:lnTo>
                  <a:lnTo>
                    <a:pt x="294131" y="748284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92d0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13" name="object 123"/>
            <p:cNvSpPr/>
            <p:nvPr/>
          </p:nvSpPr>
          <p:spPr>
            <a:xfrm>
              <a:off x="7666200" y="39906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0" y="748284"/>
                  </a:moveTo>
                  <a:lnTo>
                    <a:pt x="294131" y="748284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8284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14" name="object 124"/>
            <p:cNvSpPr/>
            <p:nvPr/>
          </p:nvSpPr>
          <p:spPr>
            <a:xfrm>
              <a:off x="7959600" y="4300200"/>
              <a:ext cx="446040" cy="142560"/>
            </a:xfrm>
            <a:custGeom>
              <a:avLst/>
              <a:gdLst>
                <a:gd name="textAreaLeft" fmla="*/ 0 w 446040"/>
                <a:gd name="textAreaRight" fmla="*/ 446400 w 44604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446404" h="142875">
                  <a:moveTo>
                    <a:pt x="305307" y="0"/>
                  </a:moveTo>
                  <a:lnTo>
                    <a:pt x="303911" y="47553"/>
                  </a:lnTo>
                  <a:lnTo>
                    <a:pt x="327787" y="48259"/>
                  </a:lnTo>
                  <a:lnTo>
                    <a:pt x="326263" y="95884"/>
                  </a:lnTo>
                  <a:lnTo>
                    <a:pt x="302492" y="95884"/>
                  </a:lnTo>
                  <a:lnTo>
                    <a:pt x="301117" y="142747"/>
                  </a:lnTo>
                  <a:lnTo>
                    <a:pt x="402195" y="95884"/>
                  </a:lnTo>
                  <a:lnTo>
                    <a:pt x="326263" y="95884"/>
                  </a:lnTo>
                  <a:lnTo>
                    <a:pt x="302513" y="95173"/>
                  </a:lnTo>
                  <a:lnTo>
                    <a:pt x="403731" y="95173"/>
                  </a:lnTo>
                  <a:lnTo>
                    <a:pt x="446024" y="75564"/>
                  </a:lnTo>
                  <a:lnTo>
                    <a:pt x="305307" y="0"/>
                  </a:lnTo>
                  <a:close/>
                </a:path>
                <a:path w="446404" h="142875">
                  <a:moveTo>
                    <a:pt x="303911" y="47553"/>
                  </a:moveTo>
                  <a:lnTo>
                    <a:pt x="302513" y="95173"/>
                  </a:lnTo>
                  <a:lnTo>
                    <a:pt x="326263" y="95884"/>
                  </a:lnTo>
                  <a:lnTo>
                    <a:pt x="327787" y="48259"/>
                  </a:lnTo>
                  <a:lnTo>
                    <a:pt x="303911" y="47553"/>
                  </a:lnTo>
                  <a:close/>
                </a:path>
                <a:path w="446404" h="142875">
                  <a:moveTo>
                    <a:pt x="1524" y="38607"/>
                  </a:moveTo>
                  <a:lnTo>
                    <a:pt x="0" y="86105"/>
                  </a:lnTo>
                  <a:lnTo>
                    <a:pt x="302513" y="95173"/>
                  </a:lnTo>
                  <a:lnTo>
                    <a:pt x="303911" y="47553"/>
                  </a:lnTo>
                  <a:lnTo>
                    <a:pt x="1524" y="386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15" name="object 125"/>
            <p:cNvSpPr/>
            <p:nvPr/>
          </p:nvSpPr>
          <p:spPr>
            <a:xfrm>
              <a:off x="8391600" y="39906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294131" y="0"/>
                  </a:moveTo>
                  <a:lnTo>
                    <a:pt x="0" y="0"/>
                  </a:lnTo>
                  <a:lnTo>
                    <a:pt x="0" y="748284"/>
                  </a:lnTo>
                  <a:lnTo>
                    <a:pt x="294131" y="748284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92d0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16" name="object 126"/>
            <p:cNvSpPr/>
            <p:nvPr/>
          </p:nvSpPr>
          <p:spPr>
            <a:xfrm>
              <a:off x="8391600" y="39906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0" y="748284"/>
                  </a:moveTo>
                  <a:lnTo>
                    <a:pt x="294131" y="748284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8284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17" name="object 127"/>
            <p:cNvSpPr/>
            <p:nvPr/>
          </p:nvSpPr>
          <p:spPr>
            <a:xfrm>
              <a:off x="8685000" y="4300200"/>
              <a:ext cx="446040" cy="142560"/>
            </a:xfrm>
            <a:custGeom>
              <a:avLst/>
              <a:gdLst>
                <a:gd name="textAreaLeft" fmla="*/ 0 w 446040"/>
                <a:gd name="textAreaRight" fmla="*/ 446400 w 44604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446404" h="142875">
                  <a:moveTo>
                    <a:pt x="305307" y="0"/>
                  </a:moveTo>
                  <a:lnTo>
                    <a:pt x="303911" y="47553"/>
                  </a:lnTo>
                  <a:lnTo>
                    <a:pt x="327787" y="48259"/>
                  </a:lnTo>
                  <a:lnTo>
                    <a:pt x="326263" y="95884"/>
                  </a:lnTo>
                  <a:lnTo>
                    <a:pt x="302492" y="95884"/>
                  </a:lnTo>
                  <a:lnTo>
                    <a:pt x="301117" y="142747"/>
                  </a:lnTo>
                  <a:lnTo>
                    <a:pt x="402195" y="95884"/>
                  </a:lnTo>
                  <a:lnTo>
                    <a:pt x="326263" y="95884"/>
                  </a:lnTo>
                  <a:lnTo>
                    <a:pt x="302513" y="95173"/>
                  </a:lnTo>
                  <a:lnTo>
                    <a:pt x="403731" y="95173"/>
                  </a:lnTo>
                  <a:lnTo>
                    <a:pt x="446024" y="75564"/>
                  </a:lnTo>
                  <a:lnTo>
                    <a:pt x="305307" y="0"/>
                  </a:lnTo>
                  <a:close/>
                </a:path>
                <a:path w="446404" h="142875">
                  <a:moveTo>
                    <a:pt x="303911" y="47553"/>
                  </a:moveTo>
                  <a:lnTo>
                    <a:pt x="302513" y="95173"/>
                  </a:lnTo>
                  <a:lnTo>
                    <a:pt x="326263" y="95884"/>
                  </a:lnTo>
                  <a:lnTo>
                    <a:pt x="327787" y="48259"/>
                  </a:lnTo>
                  <a:lnTo>
                    <a:pt x="303911" y="47553"/>
                  </a:lnTo>
                  <a:close/>
                </a:path>
                <a:path w="446404" h="142875">
                  <a:moveTo>
                    <a:pt x="1524" y="38607"/>
                  </a:moveTo>
                  <a:lnTo>
                    <a:pt x="0" y="86105"/>
                  </a:lnTo>
                  <a:lnTo>
                    <a:pt x="302513" y="95173"/>
                  </a:lnTo>
                  <a:lnTo>
                    <a:pt x="303911" y="47553"/>
                  </a:lnTo>
                  <a:lnTo>
                    <a:pt x="1524" y="386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18" name="object 128"/>
            <p:cNvSpPr/>
            <p:nvPr/>
          </p:nvSpPr>
          <p:spPr>
            <a:xfrm>
              <a:off x="9130680" y="39906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294131" y="0"/>
                  </a:moveTo>
                  <a:lnTo>
                    <a:pt x="0" y="0"/>
                  </a:lnTo>
                  <a:lnTo>
                    <a:pt x="0" y="748284"/>
                  </a:lnTo>
                  <a:lnTo>
                    <a:pt x="294131" y="748284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92d0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19" name="object 129"/>
            <p:cNvSpPr/>
            <p:nvPr/>
          </p:nvSpPr>
          <p:spPr>
            <a:xfrm>
              <a:off x="9130680" y="39906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0" y="748284"/>
                  </a:moveTo>
                  <a:lnTo>
                    <a:pt x="294131" y="748284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8284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20" name="object 130"/>
            <p:cNvSpPr/>
            <p:nvPr/>
          </p:nvSpPr>
          <p:spPr>
            <a:xfrm>
              <a:off x="9653400" y="259020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40" h="749935">
                  <a:moveTo>
                    <a:pt x="294131" y="0"/>
                  </a:moveTo>
                  <a:lnTo>
                    <a:pt x="0" y="0"/>
                  </a:lnTo>
                  <a:lnTo>
                    <a:pt x="0" y="749808"/>
                  </a:lnTo>
                  <a:lnTo>
                    <a:pt x="294131" y="749808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21" name="object 131"/>
            <p:cNvSpPr/>
            <p:nvPr/>
          </p:nvSpPr>
          <p:spPr>
            <a:xfrm>
              <a:off x="9653400" y="259020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40" h="749935">
                  <a:moveTo>
                    <a:pt x="0" y="749808"/>
                  </a:moveTo>
                  <a:lnTo>
                    <a:pt x="294131" y="749808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9808"/>
                  </a:lnTo>
                  <a:close/>
                </a:path>
              </a:pathLst>
            </a:custGeom>
            <a:noFill/>
            <a:ln w="19049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22" name="object 132"/>
            <p:cNvSpPr/>
            <p:nvPr/>
          </p:nvSpPr>
          <p:spPr>
            <a:xfrm>
              <a:off x="9946800" y="2899440"/>
              <a:ext cx="446040" cy="142560"/>
            </a:xfrm>
            <a:custGeom>
              <a:avLst/>
              <a:gdLst>
                <a:gd name="textAreaLeft" fmla="*/ 0 w 446040"/>
                <a:gd name="textAreaRight" fmla="*/ 446400 w 44604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446404" h="142875">
                  <a:moveTo>
                    <a:pt x="305307" y="0"/>
                  </a:moveTo>
                  <a:lnTo>
                    <a:pt x="303911" y="47553"/>
                  </a:lnTo>
                  <a:lnTo>
                    <a:pt x="327786" y="48260"/>
                  </a:lnTo>
                  <a:lnTo>
                    <a:pt x="326262" y="95885"/>
                  </a:lnTo>
                  <a:lnTo>
                    <a:pt x="302492" y="95885"/>
                  </a:lnTo>
                  <a:lnTo>
                    <a:pt x="301117" y="142748"/>
                  </a:lnTo>
                  <a:lnTo>
                    <a:pt x="402195" y="95885"/>
                  </a:lnTo>
                  <a:lnTo>
                    <a:pt x="326262" y="95885"/>
                  </a:lnTo>
                  <a:lnTo>
                    <a:pt x="302513" y="95173"/>
                  </a:lnTo>
                  <a:lnTo>
                    <a:pt x="403731" y="95173"/>
                  </a:lnTo>
                  <a:lnTo>
                    <a:pt x="446024" y="75564"/>
                  </a:lnTo>
                  <a:lnTo>
                    <a:pt x="305307" y="0"/>
                  </a:lnTo>
                  <a:close/>
                </a:path>
                <a:path w="446404" h="142875">
                  <a:moveTo>
                    <a:pt x="303911" y="47553"/>
                  </a:moveTo>
                  <a:lnTo>
                    <a:pt x="302513" y="95173"/>
                  </a:lnTo>
                  <a:lnTo>
                    <a:pt x="326262" y="95885"/>
                  </a:lnTo>
                  <a:lnTo>
                    <a:pt x="327786" y="48260"/>
                  </a:lnTo>
                  <a:lnTo>
                    <a:pt x="303911" y="47553"/>
                  </a:lnTo>
                  <a:close/>
                </a:path>
                <a:path w="446404" h="142875">
                  <a:moveTo>
                    <a:pt x="1524" y="38608"/>
                  </a:moveTo>
                  <a:lnTo>
                    <a:pt x="0" y="86105"/>
                  </a:lnTo>
                  <a:lnTo>
                    <a:pt x="302513" y="95173"/>
                  </a:lnTo>
                  <a:lnTo>
                    <a:pt x="303911" y="47553"/>
                  </a:lnTo>
                  <a:lnTo>
                    <a:pt x="1524" y="386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23" name="object 133"/>
            <p:cNvSpPr/>
            <p:nvPr/>
          </p:nvSpPr>
          <p:spPr>
            <a:xfrm>
              <a:off x="10392480" y="259020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40" h="749935">
                  <a:moveTo>
                    <a:pt x="294131" y="0"/>
                  </a:moveTo>
                  <a:lnTo>
                    <a:pt x="0" y="0"/>
                  </a:lnTo>
                  <a:lnTo>
                    <a:pt x="0" y="749808"/>
                  </a:lnTo>
                  <a:lnTo>
                    <a:pt x="294131" y="749808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24" name="object 134"/>
            <p:cNvSpPr/>
            <p:nvPr/>
          </p:nvSpPr>
          <p:spPr>
            <a:xfrm>
              <a:off x="10392480" y="259020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40" h="749935">
                  <a:moveTo>
                    <a:pt x="0" y="749808"/>
                  </a:moveTo>
                  <a:lnTo>
                    <a:pt x="294131" y="749808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9808"/>
                  </a:lnTo>
                  <a:close/>
                </a:path>
              </a:pathLst>
            </a:custGeom>
            <a:noFill/>
            <a:ln w="19049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25" name="object 135"/>
            <p:cNvSpPr/>
            <p:nvPr/>
          </p:nvSpPr>
          <p:spPr>
            <a:xfrm>
              <a:off x="10685880" y="2899440"/>
              <a:ext cx="446040" cy="142560"/>
            </a:xfrm>
            <a:custGeom>
              <a:avLst/>
              <a:gdLst>
                <a:gd name="textAreaLeft" fmla="*/ 0 w 446040"/>
                <a:gd name="textAreaRight" fmla="*/ 446400 w 44604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446404" h="142875">
                  <a:moveTo>
                    <a:pt x="305307" y="0"/>
                  </a:moveTo>
                  <a:lnTo>
                    <a:pt x="303911" y="47553"/>
                  </a:lnTo>
                  <a:lnTo>
                    <a:pt x="327786" y="48260"/>
                  </a:lnTo>
                  <a:lnTo>
                    <a:pt x="326262" y="95885"/>
                  </a:lnTo>
                  <a:lnTo>
                    <a:pt x="302492" y="95885"/>
                  </a:lnTo>
                  <a:lnTo>
                    <a:pt x="301116" y="142748"/>
                  </a:lnTo>
                  <a:lnTo>
                    <a:pt x="402195" y="95885"/>
                  </a:lnTo>
                  <a:lnTo>
                    <a:pt x="326262" y="95885"/>
                  </a:lnTo>
                  <a:lnTo>
                    <a:pt x="302513" y="95173"/>
                  </a:lnTo>
                  <a:lnTo>
                    <a:pt x="403731" y="95173"/>
                  </a:lnTo>
                  <a:lnTo>
                    <a:pt x="446023" y="75564"/>
                  </a:lnTo>
                  <a:lnTo>
                    <a:pt x="305307" y="0"/>
                  </a:lnTo>
                  <a:close/>
                </a:path>
                <a:path w="446404" h="142875">
                  <a:moveTo>
                    <a:pt x="303911" y="47553"/>
                  </a:moveTo>
                  <a:lnTo>
                    <a:pt x="302513" y="95173"/>
                  </a:lnTo>
                  <a:lnTo>
                    <a:pt x="326262" y="95885"/>
                  </a:lnTo>
                  <a:lnTo>
                    <a:pt x="327786" y="48260"/>
                  </a:lnTo>
                  <a:lnTo>
                    <a:pt x="303911" y="47553"/>
                  </a:lnTo>
                  <a:close/>
                </a:path>
                <a:path w="446404" h="142875">
                  <a:moveTo>
                    <a:pt x="1523" y="38608"/>
                  </a:moveTo>
                  <a:lnTo>
                    <a:pt x="0" y="86105"/>
                  </a:lnTo>
                  <a:lnTo>
                    <a:pt x="302513" y="95173"/>
                  </a:lnTo>
                  <a:lnTo>
                    <a:pt x="303911" y="47553"/>
                  </a:lnTo>
                  <a:lnTo>
                    <a:pt x="1523" y="386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26" name="object 136"/>
            <p:cNvSpPr/>
            <p:nvPr/>
          </p:nvSpPr>
          <p:spPr>
            <a:xfrm>
              <a:off x="11136240" y="259020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40" h="749935">
                  <a:moveTo>
                    <a:pt x="294131" y="0"/>
                  </a:moveTo>
                  <a:lnTo>
                    <a:pt x="0" y="0"/>
                  </a:lnTo>
                  <a:lnTo>
                    <a:pt x="0" y="749808"/>
                  </a:lnTo>
                  <a:lnTo>
                    <a:pt x="294131" y="749808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00a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27" name="object 137"/>
            <p:cNvSpPr/>
            <p:nvPr/>
          </p:nvSpPr>
          <p:spPr>
            <a:xfrm>
              <a:off x="11136240" y="2590200"/>
              <a:ext cx="294120" cy="74952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294640" h="749935">
                  <a:moveTo>
                    <a:pt x="0" y="749808"/>
                  </a:moveTo>
                  <a:lnTo>
                    <a:pt x="294131" y="749808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9808"/>
                  </a:lnTo>
                  <a:close/>
                </a:path>
              </a:pathLst>
            </a:custGeom>
            <a:noFill/>
            <a:ln w="19049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28" name="object 138"/>
            <p:cNvSpPr/>
            <p:nvPr/>
          </p:nvSpPr>
          <p:spPr>
            <a:xfrm>
              <a:off x="9402480" y="3339720"/>
              <a:ext cx="415440" cy="1032120"/>
            </a:xfrm>
            <a:custGeom>
              <a:avLst/>
              <a:gdLst>
                <a:gd name="textAreaLeft" fmla="*/ 0 w 415440"/>
                <a:gd name="textAreaRight" fmla="*/ 415800 w 415440"/>
                <a:gd name="textAreaTop" fmla="*/ 0 h 1032120"/>
                <a:gd name="textAreaBottom" fmla="*/ 1032480 h 1032120"/>
              </a:gdLst>
              <a:ahLst/>
              <a:rect l="textAreaLeft" t="textAreaTop" r="textAreaRight" b="textAreaBottom"/>
              <a:pathLst>
                <a:path w="415925" h="1032510">
                  <a:moveTo>
                    <a:pt x="326065" y="126004"/>
                  </a:moveTo>
                  <a:lnTo>
                    <a:pt x="0" y="1015745"/>
                  </a:lnTo>
                  <a:lnTo>
                    <a:pt x="44703" y="1032128"/>
                  </a:lnTo>
                  <a:lnTo>
                    <a:pt x="370769" y="142387"/>
                  </a:lnTo>
                  <a:lnTo>
                    <a:pt x="326065" y="126004"/>
                  </a:lnTo>
                  <a:close/>
                </a:path>
                <a:path w="415925" h="1032510">
                  <a:moveTo>
                    <a:pt x="409199" y="103631"/>
                  </a:moveTo>
                  <a:lnTo>
                    <a:pt x="334264" y="103631"/>
                  </a:lnTo>
                  <a:lnTo>
                    <a:pt x="378968" y="120014"/>
                  </a:lnTo>
                  <a:lnTo>
                    <a:pt x="370769" y="142387"/>
                  </a:lnTo>
                  <a:lnTo>
                    <a:pt x="415417" y="158750"/>
                  </a:lnTo>
                  <a:lnTo>
                    <a:pt x="409199" y="103631"/>
                  </a:lnTo>
                  <a:close/>
                </a:path>
                <a:path w="415925" h="1032510">
                  <a:moveTo>
                    <a:pt x="334264" y="103631"/>
                  </a:moveTo>
                  <a:lnTo>
                    <a:pt x="326065" y="126004"/>
                  </a:lnTo>
                  <a:lnTo>
                    <a:pt x="370769" y="142387"/>
                  </a:lnTo>
                  <a:lnTo>
                    <a:pt x="378968" y="120014"/>
                  </a:lnTo>
                  <a:lnTo>
                    <a:pt x="334264" y="103631"/>
                  </a:lnTo>
                  <a:close/>
                </a:path>
                <a:path w="415925" h="1032510">
                  <a:moveTo>
                    <a:pt x="397509" y="0"/>
                  </a:moveTo>
                  <a:lnTo>
                    <a:pt x="281304" y="109600"/>
                  </a:lnTo>
                  <a:lnTo>
                    <a:pt x="326065" y="126004"/>
                  </a:lnTo>
                  <a:lnTo>
                    <a:pt x="334264" y="103631"/>
                  </a:lnTo>
                  <a:lnTo>
                    <a:pt x="409199" y="103631"/>
                  </a:lnTo>
                  <a:lnTo>
                    <a:pt x="39750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229" name="object 139"/>
          <p:cNvGrpSpPr/>
          <p:nvPr/>
        </p:nvGrpSpPr>
        <p:grpSpPr>
          <a:xfrm>
            <a:off x="6928560" y="5124600"/>
            <a:ext cx="3240000" cy="748440"/>
            <a:chOff x="6928560" y="5124600"/>
            <a:chExt cx="3240000" cy="748440"/>
          </a:xfrm>
        </p:grpSpPr>
        <p:sp>
          <p:nvSpPr>
            <p:cNvPr id="230" name="object 140"/>
            <p:cNvSpPr/>
            <p:nvPr/>
          </p:nvSpPr>
          <p:spPr>
            <a:xfrm>
              <a:off x="6928560" y="51246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294131" y="0"/>
                  </a:moveTo>
                  <a:lnTo>
                    <a:pt x="0" y="0"/>
                  </a:lnTo>
                  <a:lnTo>
                    <a:pt x="0" y="748284"/>
                  </a:lnTo>
                  <a:lnTo>
                    <a:pt x="294131" y="748284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92d0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31" name="object 141"/>
            <p:cNvSpPr/>
            <p:nvPr/>
          </p:nvSpPr>
          <p:spPr>
            <a:xfrm>
              <a:off x="6928560" y="51246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0" y="748284"/>
                  </a:moveTo>
                  <a:lnTo>
                    <a:pt x="294131" y="748284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8284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32" name="object 142"/>
            <p:cNvSpPr/>
            <p:nvPr/>
          </p:nvSpPr>
          <p:spPr>
            <a:xfrm>
              <a:off x="7222680" y="5426280"/>
              <a:ext cx="2647440" cy="142560"/>
            </a:xfrm>
            <a:custGeom>
              <a:avLst/>
              <a:gdLst>
                <a:gd name="textAreaLeft" fmla="*/ 0 w 2647440"/>
                <a:gd name="textAreaRight" fmla="*/ 2647800 w 264744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2647950" h="142875">
                  <a:moveTo>
                    <a:pt x="2504948" y="0"/>
                  </a:moveTo>
                  <a:lnTo>
                    <a:pt x="2504948" y="142875"/>
                  </a:lnTo>
                  <a:lnTo>
                    <a:pt x="2600282" y="95250"/>
                  </a:lnTo>
                  <a:lnTo>
                    <a:pt x="2528824" y="95250"/>
                  </a:lnTo>
                  <a:lnTo>
                    <a:pt x="2528824" y="47625"/>
                  </a:lnTo>
                  <a:lnTo>
                    <a:pt x="2600113" y="47625"/>
                  </a:lnTo>
                  <a:lnTo>
                    <a:pt x="2504948" y="0"/>
                  </a:lnTo>
                  <a:close/>
                </a:path>
                <a:path w="2647950" h="142875">
                  <a:moveTo>
                    <a:pt x="2504948" y="47625"/>
                  </a:moveTo>
                  <a:lnTo>
                    <a:pt x="0" y="47625"/>
                  </a:lnTo>
                  <a:lnTo>
                    <a:pt x="0" y="95250"/>
                  </a:lnTo>
                  <a:lnTo>
                    <a:pt x="2504948" y="95250"/>
                  </a:lnTo>
                  <a:lnTo>
                    <a:pt x="2504948" y="47625"/>
                  </a:lnTo>
                  <a:close/>
                </a:path>
                <a:path w="2647950" h="142875">
                  <a:moveTo>
                    <a:pt x="2600113" y="47625"/>
                  </a:moveTo>
                  <a:lnTo>
                    <a:pt x="2528824" y="47625"/>
                  </a:lnTo>
                  <a:lnTo>
                    <a:pt x="2528824" y="95250"/>
                  </a:lnTo>
                  <a:lnTo>
                    <a:pt x="2600282" y="95250"/>
                  </a:lnTo>
                  <a:lnTo>
                    <a:pt x="2647823" y="71501"/>
                  </a:lnTo>
                  <a:lnTo>
                    <a:pt x="2600113" y="4762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33" name="object 143"/>
            <p:cNvSpPr/>
            <p:nvPr/>
          </p:nvSpPr>
          <p:spPr>
            <a:xfrm>
              <a:off x="9874440" y="51246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294131" y="0"/>
                  </a:moveTo>
                  <a:lnTo>
                    <a:pt x="0" y="0"/>
                  </a:lnTo>
                  <a:lnTo>
                    <a:pt x="0" y="748284"/>
                  </a:lnTo>
                  <a:lnTo>
                    <a:pt x="294131" y="748284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92d0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34" name="object 144"/>
            <p:cNvSpPr/>
            <p:nvPr/>
          </p:nvSpPr>
          <p:spPr>
            <a:xfrm>
              <a:off x="9874440" y="5124600"/>
              <a:ext cx="294120" cy="748440"/>
            </a:xfrm>
            <a:custGeom>
              <a:avLst/>
              <a:gdLst>
                <a:gd name="textAreaLeft" fmla="*/ 0 w 294120"/>
                <a:gd name="textAreaRight" fmla="*/ 294480 w 29412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294640" h="748664">
                  <a:moveTo>
                    <a:pt x="0" y="748284"/>
                  </a:moveTo>
                  <a:lnTo>
                    <a:pt x="294131" y="748284"/>
                  </a:lnTo>
                  <a:lnTo>
                    <a:pt x="294131" y="0"/>
                  </a:lnTo>
                  <a:lnTo>
                    <a:pt x="0" y="0"/>
                  </a:lnTo>
                  <a:lnTo>
                    <a:pt x="0" y="748284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Фишечки у list/forward_list aka сплайсы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1600200" y="2286000"/>
            <a:ext cx="8915400" cy="3195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Фишечки у list/forward_list aka сплайсы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0" name="object 145"/>
          <p:cNvSpPr/>
          <p:nvPr/>
        </p:nvSpPr>
        <p:spPr>
          <a:xfrm>
            <a:off x="1818000" y="2921760"/>
            <a:ext cx="361080" cy="142560"/>
          </a:xfrm>
          <a:custGeom>
            <a:avLst/>
            <a:gdLst>
              <a:gd name="textAreaLeft" fmla="*/ 0 w 361080"/>
              <a:gd name="textAreaRight" fmla="*/ 361440 w 361080"/>
              <a:gd name="textAreaTop" fmla="*/ 0 h 142560"/>
              <a:gd name="textAreaBottom" fmla="*/ 142920 h 142560"/>
            </a:gdLst>
            <a:ahLst/>
            <a:rect l="textAreaLeft" t="textAreaTop" r="textAreaRight" b="textAreaBottom"/>
            <a:pathLst>
              <a:path w="361314" h="142875">
                <a:moveTo>
                  <a:pt x="218439" y="0"/>
                </a:moveTo>
                <a:lnTo>
                  <a:pt x="218439" y="142875"/>
                </a:lnTo>
                <a:lnTo>
                  <a:pt x="313774" y="95250"/>
                </a:lnTo>
                <a:lnTo>
                  <a:pt x="242315" y="95250"/>
                </a:lnTo>
                <a:lnTo>
                  <a:pt x="242315" y="47625"/>
                </a:lnTo>
                <a:lnTo>
                  <a:pt x="313605" y="47625"/>
                </a:lnTo>
                <a:lnTo>
                  <a:pt x="218439" y="0"/>
                </a:lnTo>
                <a:close/>
              </a:path>
              <a:path w="361314" h="142875">
                <a:moveTo>
                  <a:pt x="218439" y="47625"/>
                </a:moveTo>
                <a:lnTo>
                  <a:pt x="0" y="47625"/>
                </a:lnTo>
                <a:lnTo>
                  <a:pt x="0" y="95250"/>
                </a:lnTo>
                <a:lnTo>
                  <a:pt x="218439" y="95250"/>
                </a:lnTo>
                <a:lnTo>
                  <a:pt x="218439" y="47625"/>
                </a:lnTo>
                <a:close/>
              </a:path>
              <a:path w="361314" h="142875">
                <a:moveTo>
                  <a:pt x="313605" y="47625"/>
                </a:moveTo>
                <a:lnTo>
                  <a:pt x="242315" y="47625"/>
                </a:lnTo>
                <a:lnTo>
                  <a:pt x="242315" y="95250"/>
                </a:lnTo>
                <a:lnTo>
                  <a:pt x="313774" y="95250"/>
                </a:lnTo>
                <a:lnTo>
                  <a:pt x="361314" y="71500"/>
                </a:lnTo>
                <a:lnTo>
                  <a:pt x="313605" y="47625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1" name="object 146"/>
          <p:cNvSpPr/>
          <p:nvPr/>
        </p:nvSpPr>
        <p:spPr>
          <a:xfrm>
            <a:off x="2657880" y="2921760"/>
            <a:ext cx="392760" cy="142560"/>
          </a:xfrm>
          <a:custGeom>
            <a:avLst/>
            <a:gdLst>
              <a:gd name="textAreaLeft" fmla="*/ 0 w 392760"/>
              <a:gd name="textAreaRight" fmla="*/ 393120 w 392760"/>
              <a:gd name="textAreaTop" fmla="*/ 0 h 142560"/>
              <a:gd name="textAreaBottom" fmla="*/ 142920 h 142560"/>
            </a:gdLst>
            <a:ahLst/>
            <a:rect l="textAreaLeft" t="textAreaTop" r="textAreaRight" b="textAreaBottom"/>
            <a:pathLst>
              <a:path w="393064" h="142875">
                <a:moveTo>
                  <a:pt x="249681" y="0"/>
                </a:moveTo>
                <a:lnTo>
                  <a:pt x="249681" y="142875"/>
                </a:lnTo>
                <a:lnTo>
                  <a:pt x="345016" y="95250"/>
                </a:lnTo>
                <a:lnTo>
                  <a:pt x="273431" y="95250"/>
                </a:lnTo>
                <a:lnTo>
                  <a:pt x="273431" y="47625"/>
                </a:lnTo>
                <a:lnTo>
                  <a:pt x="344847" y="47625"/>
                </a:lnTo>
                <a:lnTo>
                  <a:pt x="249681" y="0"/>
                </a:lnTo>
                <a:close/>
              </a:path>
              <a:path w="393064" h="142875">
                <a:moveTo>
                  <a:pt x="249681" y="47625"/>
                </a:moveTo>
                <a:lnTo>
                  <a:pt x="0" y="47625"/>
                </a:lnTo>
                <a:lnTo>
                  <a:pt x="0" y="95250"/>
                </a:lnTo>
                <a:lnTo>
                  <a:pt x="249681" y="95250"/>
                </a:lnTo>
                <a:lnTo>
                  <a:pt x="249681" y="47625"/>
                </a:lnTo>
                <a:close/>
              </a:path>
              <a:path w="393064" h="142875">
                <a:moveTo>
                  <a:pt x="344847" y="47625"/>
                </a:moveTo>
                <a:lnTo>
                  <a:pt x="273431" y="47625"/>
                </a:lnTo>
                <a:lnTo>
                  <a:pt x="273431" y="95250"/>
                </a:lnTo>
                <a:lnTo>
                  <a:pt x="345016" y="95250"/>
                </a:lnTo>
                <a:lnTo>
                  <a:pt x="392556" y="71500"/>
                </a:lnTo>
                <a:lnTo>
                  <a:pt x="344847" y="47625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242" name="object 147"/>
          <p:cNvGrpSpPr/>
          <p:nvPr/>
        </p:nvGrpSpPr>
        <p:grpSpPr>
          <a:xfrm>
            <a:off x="1339560" y="3588840"/>
            <a:ext cx="2189880" cy="464400"/>
            <a:chOff x="1339560" y="3588840"/>
            <a:chExt cx="2189880" cy="464400"/>
          </a:xfrm>
        </p:grpSpPr>
        <p:sp>
          <p:nvSpPr>
            <p:cNvPr id="243" name="object 148"/>
            <p:cNvSpPr/>
            <p:nvPr/>
          </p:nvSpPr>
          <p:spPr>
            <a:xfrm>
              <a:off x="1339560" y="3588840"/>
              <a:ext cx="478440" cy="464400"/>
            </a:xfrm>
            <a:custGeom>
              <a:avLst/>
              <a:gdLst>
                <a:gd name="textAreaLeft" fmla="*/ 0 w 478440"/>
                <a:gd name="textAreaRight" fmla="*/ 478800 w 478440"/>
                <a:gd name="textAreaTop" fmla="*/ 0 h 464400"/>
                <a:gd name="textAreaBottom" fmla="*/ 464760 h 464400"/>
              </a:gdLst>
              <a:ahLst/>
              <a:rect l="textAreaLeft" t="textAreaTop" r="textAreaRight" b="textAreaBottom"/>
              <a:pathLst>
                <a:path w="478789" h="464820">
                  <a:moveTo>
                    <a:pt x="0" y="464819"/>
                  </a:moveTo>
                  <a:lnTo>
                    <a:pt x="478536" y="464819"/>
                  </a:lnTo>
                  <a:lnTo>
                    <a:pt x="478536" y="0"/>
                  </a:lnTo>
                  <a:lnTo>
                    <a:pt x="0" y="0"/>
                  </a:lnTo>
                  <a:lnTo>
                    <a:pt x="0" y="464819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44" name="object 149"/>
            <p:cNvSpPr/>
            <p:nvPr/>
          </p:nvSpPr>
          <p:spPr>
            <a:xfrm>
              <a:off x="1818000" y="3750480"/>
              <a:ext cx="361080" cy="142560"/>
            </a:xfrm>
            <a:custGeom>
              <a:avLst/>
              <a:gdLst>
                <a:gd name="textAreaLeft" fmla="*/ 0 w 361080"/>
                <a:gd name="textAreaRight" fmla="*/ 361440 w 36108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361314" h="142875">
                  <a:moveTo>
                    <a:pt x="218439" y="0"/>
                  </a:moveTo>
                  <a:lnTo>
                    <a:pt x="218439" y="142874"/>
                  </a:lnTo>
                  <a:lnTo>
                    <a:pt x="313774" y="95249"/>
                  </a:lnTo>
                  <a:lnTo>
                    <a:pt x="242315" y="95249"/>
                  </a:lnTo>
                  <a:lnTo>
                    <a:pt x="242315" y="47624"/>
                  </a:lnTo>
                  <a:lnTo>
                    <a:pt x="313605" y="47624"/>
                  </a:lnTo>
                  <a:lnTo>
                    <a:pt x="218439" y="0"/>
                  </a:lnTo>
                  <a:close/>
                </a:path>
                <a:path w="361314" h="142875">
                  <a:moveTo>
                    <a:pt x="218439" y="47624"/>
                  </a:moveTo>
                  <a:lnTo>
                    <a:pt x="0" y="47624"/>
                  </a:lnTo>
                  <a:lnTo>
                    <a:pt x="0" y="95249"/>
                  </a:lnTo>
                  <a:lnTo>
                    <a:pt x="218439" y="95249"/>
                  </a:lnTo>
                  <a:lnTo>
                    <a:pt x="218439" y="47624"/>
                  </a:lnTo>
                  <a:close/>
                </a:path>
                <a:path w="361314" h="142875">
                  <a:moveTo>
                    <a:pt x="313605" y="47624"/>
                  </a:moveTo>
                  <a:lnTo>
                    <a:pt x="242315" y="47624"/>
                  </a:lnTo>
                  <a:lnTo>
                    <a:pt x="242315" y="95249"/>
                  </a:lnTo>
                  <a:lnTo>
                    <a:pt x="313774" y="95249"/>
                  </a:lnTo>
                  <a:lnTo>
                    <a:pt x="361314" y="71500"/>
                  </a:lnTo>
                  <a:lnTo>
                    <a:pt x="313605" y="476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45" name="object 150"/>
            <p:cNvSpPr/>
            <p:nvPr/>
          </p:nvSpPr>
          <p:spPr>
            <a:xfrm>
              <a:off x="2179440" y="3588840"/>
              <a:ext cx="478440" cy="464400"/>
            </a:xfrm>
            <a:custGeom>
              <a:avLst/>
              <a:gdLst>
                <a:gd name="textAreaLeft" fmla="*/ 0 w 478440"/>
                <a:gd name="textAreaRight" fmla="*/ 478800 w 478440"/>
                <a:gd name="textAreaTop" fmla="*/ 0 h 464400"/>
                <a:gd name="textAreaBottom" fmla="*/ 464760 h 464400"/>
              </a:gdLst>
              <a:ahLst/>
              <a:rect l="textAreaLeft" t="textAreaTop" r="textAreaRight" b="textAreaBottom"/>
              <a:pathLst>
                <a:path w="478789" h="464820">
                  <a:moveTo>
                    <a:pt x="0" y="464819"/>
                  </a:moveTo>
                  <a:lnTo>
                    <a:pt x="478536" y="464819"/>
                  </a:lnTo>
                  <a:lnTo>
                    <a:pt x="478536" y="0"/>
                  </a:lnTo>
                  <a:lnTo>
                    <a:pt x="0" y="0"/>
                  </a:lnTo>
                  <a:lnTo>
                    <a:pt x="0" y="464819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46" name="object 151"/>
            <p:cNvSpPr/>
            <p:nvPr/>
          </p:nvSpPr>
          <p:spPr>
            <a:xfrm>
              <a:off x="2657880" y="3750480"/>
              <a:ext cx="392760" cy="142560"/>
            </a:xfrm>
            <a:custGeom>
              <a:avLst/>
              <a:gdLst>
                <a:gd name="textAreaLeft" fmla="*/ 0 w 392760"/>
                <a:gd name="textAreaRight" fmla="*/ 393120 w 39276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393064" h="142875">
                  <a:moveTo>
                    <a:pt x="249681" y="0"/>
                  </a:moveTo>
                  <a:lnTo>
                    <a:pt x="249681" y="142874"/>
                  </a:lnTo>
                  <a:lnTo>
                    <a:pt x="345016" y="95249"/>
                  </a:lnTo>
                  <a:lnTo>
                    <a:pt x="273431" y="95249"/>
                  </a:lnTo>
                  <a:lnTo>
                    <a:pt x="273431" y="47624"/>
                  </a:lnTo>
                  <a:lnTo>
                    <a:pt x="344847" y="47624"/>
                  </a:lnTo>
                  <a:lnTo>
                    <a:pt x="249681" y="0"/>
                  </a:lnTo>
                  <a:close/>
                </a:path>
                <a:path w="393064" h="142875">
                  <a:moveTo>
                    <a:pt x="249681" y="47624"/>
                  </a:moveTo>
                  <a:lnTo>
                    <a:pt x="0" y="47624"/>
                  </a:lnTo>
                  <a:lnTo>
                    <a:pt x="0" y="95249"/>
                  </a:lnTo>
                  <a:lnTo>
                    <a:pt x="249681" y="95249"/>
                  </a:lnTo>
                  <a:lnTo>
                    <a:pt x="249681" y="47624"/>
                  </a:lnTo>
                  <a:close/>
                </a:path>
                <a:path w="393064" h="142875">
                  <a:moveTo>
                    <a:pt x="344847" y="47624"/>
                  </a:moveTo>
                  <a:lnTo>
                    <a:pt x="273431" y="47624"/>
                  </a:lnTo>
                  <a:lnTo>
                    <a:pt x="273431" y="95249"/>
                  </a:lnTo>
                  <a:lnTo>
                    <a:pt x="345016" y="95249"/>
                  </a:lnTo>
                  <a:lnTo>
                    <a:pt x="392556" y="71500"/>
                  </a:lnTo>
                  <a:lnTo>
                    <a:pt x="344847" y="476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47" name="object 152"/>
            <p:cNvSpPr/>
            <p:nvPr/>
          </p:nvSpPr>
          <p:spPr>
            <a:xfrm>
              <a:off x="3051000" y="3588840"/>
              <a:ext cx="478440" cy="464400"/>
            </a:xfrm>
            <a:custGeom>
              <a:avLst/>
              <a:gdLst>
                <a:gd name="textAreaLeft" fmla="*/ 0 w 478440"/>
                <a:gd name="textAreaRight" fmla="*/ 478800 w 478440"/>
                <a:gd name="textAreaTop" fmla="*/ 0 h 464400"/>
                <a:gd name="textAreaBottom" fmla="*/ 464760 h 464400"/>
              </a:gdLst>
              <a:ahLst/>
              <a:rect l="textAreaLeft" t="textAreaTop" r="textAreaRight" b="textAreaBottom"/>
              <a:pathLst>
                <a:path w="478789" h="464820">
                  <a:moveTo>
                    <a:pt x="0" y="464819"/>
                  </a:moveTo>
                  <a:lnTo>
                    <a:pt x="478535" y="464819"/>
                  </a:lnTo>
                  <a:lnTo>
                    <a:pt x="478535" y="0"/>
                  </a:lnTo>
                  <a:lnTo>
                    <a:pt x="0" y="0"/>
                  </a:lnTo>
                  <a:lnTo>
                    <a:pt x="0" y="464819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248" name="object 153"/>
          <p:cNvSpPr/>
          <p:nvPr/>
        </p:nvSpPr>
        <p:spPr>
          <a:xfrm>
            <a:off x="8767440" y="2921040"/>
            <a:ext cx="363960" cy="142560"/>
          </a:xfrm>
          <a:custGeom>
            <a:avLst/>
            <a:gdLst>
              <a:gd name="textAreaLeft" fmla="*/ 0 w 363960"/>
              <a:gd name="textAreaRight" fmla="*/ 364320 w 363960"/>
              <a:gd name="textAreaTop" fmla="*/ 0 h 142560"/>
              <a:gd name="textAreaBottom" fmla="*/ 142920 h 142560"/>
            </a:gdLst>
            <a:ahLst/>
            <a:rect l="textAreaLeft" t="textAreaTop" r="textAreaRight" b="textAreaBottom"/>
            <a:pathLst>
              <a:path w="364490" h="142875">
                <a:moveTo>
                  <a:pt x="221742" y="0"/>
                </a:moveTo>
                <a:lnTo>
                  <a:pt x="221572" y="47653"/>
                </a:lnTo>
                <a:lnTo>
                  <a:pt x="245364" y="47752"/>
                </a:lnTo>
                <a:lnTo>
                  <a:pt x="245237" y="95377"/>
                </a:lnTo>
                <a:lnTo>
                  <a:pt x="221402" y="95377"/>
                </a:lnTo>
                <a:lnTo>
                  <a:pt x="221234" y="142875"/>
                </a:lnTo>
                <a:lnTo>
                  <a:pt x="317166" y="95377"/>
                </a:lnTo>
                <a:lnTo>
                  <a:pt x="245237" y="95377"/>
                </a:lnTo>
                <a:lnTo>
                  <a:pt x="317365" y="95278"/>
                </a:lnTo>
                <a:lnTo>
                  <a:pt x="364363" y="72009"/>
                </a:lnTo>
                <a:lnTo>
                  <a:pt x="221742" y="0"/>
                </a:lnTo>
                <a:close/>
              </a:path>
              <a:path w="364490" h="142875">
                <a:moveTo>
                  <a:pt x="221572" y="47653"/>
                </a:moveTo>
                <a:lnTo>
                  <a:pt x="221403" y="95278"/>
                </a:lnTo>
                <a:lnTo>
                  <a:pt x="245237" y="95377"/>
                </a:lnTo>
                <a:lnTo>
                  <a:pt x="245364" y="47752"/>
                </a:lnTo>
                <a:lnTo>
                  <a:pt x="221572" y="47653"/>
                </a:lnTo>
                <a:close/>
              </a:path>
              <a:path w="364490" h="142875">
                <a:moveTo>
                  <a:pt x="253" y="46736"/>
                </a:moveTo>
                <a:lnTo>
                  <a:pt x="0" y="94361"/>
                </a:lnTo>
                <a:lnTo>
                  <a:pt x="221403" y="95278"/>
                </a:lnTo>
                <a:lnTo>
                  <a:pt x="221572" y="47653"/>
                </a:lnTo>
                <a:lnTo>
                  <a:pt x="253" y="46736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9" name="object 154"/>
          <p:cNvSpPr/>
          <p:nvPr/>
        </p:nvSpPr>
        <p:spPr>
          <a:xfrm>
            <a:off x="9610200" y="2920680"/>
            <a:ext cx="363960" cy="142560"/>
          </a:xfrm>
          <a:custGeom>
            <a:avLst/>
            <a:gdLst>
              <a:gd name="textAreaLeft" fmla="*/ 0 w 363960"/>
              <a:gd name="textAreaRight" fmla="*/ 364320 w 363960"/>
              <a:gd name="textAreaTop" fmla="*/ 0 h 142560"/>
              <a:gd name="textAreaBottom" fmla="*/ 142920 h 142560"/>
            </a:gdLst>
            <a:ahLst/>
            <a:rect l="textAreaLeft" t="textAreaTop" r="textAreaRight" b="textAreaBottom"/>
            <a:pathLst>
              <a:path w="364490" h="142875">
                <a:moveTo>
                  <a:pt x="317166" y="47498"/>
                </a:moveTo>
                <a:lnTo>
                  <a:pt x="245237" y="47498"/>
                </a:lnTo>
                <a:lnTo>
                  <a:pt x="245364" y="95123"/>
                </a:lnTo>
                <a:lnTo>
                  <a:pt x="221572" y="95209"/>
                </a:lnTo>
                <a:lnTo>
                  <a:pt x="221742" y="142875"/>
                </a:lnTo>
                <a:lnTo>
                  <a:pt x="364363" y="70865"/>
                </a:lnTo>
                <a:lnTo>
                  <a:pt x="317166" y="47498"/>
                </a:lnTo>
                <a:close/>
              </a:path>
              <a:path w="364490" h="142875">
                <a:moveTo>
                  <a:pt x="221403" y="47584"/>
                </a:moveTo>
                <a:lnTo>
                  <a:pt x="0" y="48387"/>
                </a:lnTo>
                <a:lnTo>
                  <a:pt x="253" y="96012"/>
                </a:lnTo>
                <a:lnTo>
                  <a:pt x="221572" y="95209"/>
                </a:lnTo>
                <a:lnTo>
                  <a:pt x="221403" y="47584"/>
                </a:lnTo>
                <a:close/>
              </a:path>
              <a:path w="364490" h="142875">
                <a:moveTo>
                  <a:pt x="245237" y="47498"/>
                </a:moveTo>
                <a:lnTo>
                  <a:pt x="221403" y="47584"/>
                </a:lnTo>
                <a:lnTo>
                  <a:pt x="221572" y="95209"/>
                </a:lnTo>
                <a:lnTo>
                  <a:pt x="245364" y="95123"/>
                </a:lnTo>
                <a:lnTo>
                  <a:pt x="245237" y="47498"/>
                </a:lnTo>
                <a:close/>
              </a:path>
              <a:path w="364490" h="142875">
                <a:moveTo>
                  <a:pt x="221233" y="0"/>
                </a:moveTo>
                <a:lnTo>
                  <a:pt x="221403" y="47584"/>
                </a:lnTo>
                <a:lnTo>
                  <a:pt x="317166" y="47498"/>
                </a:lnTo>
                <a:lnTo>
                  <a:pt x="221233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0" name="object 155"/>
          <p:cNvSpPr/>
          <p:nvPr/>
        </p:nvSpPr>
        <p:spPr>
          <a:xfrm>
            <a:off x="6213240" y="2921760"/>
            <a:ext cx="361080" cy="142560"/>
          </a:xfrm>
          <a:custGeom>
            <a:avLst/>
            <a:gdLst>
              <a:gd name="textAreaLeft" fmla="*/ 0 w 361080"/>
              <a:gd name="textAreaRight" fmla="*/ 361440 w 361080"/>
              <a:gd name="textAreaTop" fmla="*/ 0 h 142560"/>
              <a:gd name="textAreaBottom" fmla="*/ 142920 h 142560"/>
            </a:gdLst>
            <a:ahLst/>
            <a:rect l="textAreaLeft" t="textAreaTop" r="textAreaRight" b="textAreaBottom"/>
            <a:pathLst>
              <a:path w="361314" h="142875">
                <a:moveTo>
                  <a:pt x="218439" y="0"/>
                </a:moveTo>
                <a:lnTo>
                  <a:pt x="218439" y="142875"/>
                </a:lnTo>
                <a:lnTo>
                  <a:pt x="313774" y="95250"/>
                </a:lnTo>
                <a:lnTo>
                  <a:pt x="242315" y="95250"/>
                </a:lnTo>
                <a:lnTo>
                  <a:pt x="242315" y="47625"/>
                </a:lnTo>
                <a:lnTo>
                  <a:pt x="313605" y="47625"/>
                </a:lnTo>
                <a:lnTo>
                  <a:pt x="218439" y="0"/>
                </a:lnTo>
                <a:close/>
              </a:path>
              <a:path w="361314" h="142875">
                <a:moveTo>
                  <a:pt x="218439" y="47625"/>
                </a:moveTo>
                <a:lnTo>
                  <a:pt x="0" y="47625"/>
                </a:lnTo>
                <a:lnTo>
                  <a:pt x="0" y="95250"/>
                </a:lnTo>
                <a:lnTo>
                  <a:pt x="218439" y="95250"/>
                </a:lnTo>
                <a:lnTo>
                  <a:pt x="218439" y="47625"/>
                </a:lnTo>
                <a:close/>
              </a:path>
              <a:path w="361314" h="142875">
                <a:moveTo>
                  <a:pt x="313605" y="47625"/>
                </a:moveTo>
                <a:lnTo>
                  <a:pt x="242315" y="47625"/>
                </a:lnTo>
                <a:lnTo>
                  <a:pt x="242315" y="95250"/>
                </a:lnTo>
                <a:lnTo>
                  <a:pt x="313774" y="95250"/>
                </a:lnTo>
                <a:lnTo>
                  <a:pt x="361314" y="71500"/>
                </a:lnTo>
                <a:lnTo>
                  <a:pt x="313605" y="47625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1" name="object 156"/>
          <p:cNvSpPr/>
          <p:nvPr/>
        </p:nvSpPr>
        <p:spPr>
          <a:xfrm>
            <a:off x="7052760" y="2920680"/>
            <a:ext cx="392760" cy="142560"/>
          </a:xfrm>
          <a:custGeom>
            <a:avLst/>
            <a:gdLst>
              <a:gd name="textAreaLeft" fmla="*/ 0 w 392760"/>
              <a:gd name="textAreaRight" fmla="*/ 393120 w 392760"/>
              <a:gd name="textAreaTop" fmla="*/ 0 h 142560"/>
              <a:gd name="textAreaBottom" fmla="*/ 142920 h 142560"/>
            </a:gdLst>
            <a:ahLst/>
            <a:rect l="textAreaLeft" t="textAreaTop" r="textAreaRight" b="textAreaBottom"/>
            <a:pathLst>
              <a:path w="393065" h="142875">
                <a:moveTo>
                  <a:pt x="345571" y="47625"/>
                </a:moveTo>
                <a:lnTo>
                  <a:pt x="273558" y="47625"/>
                </a:lnTo>
                <a:lnTo>
                  <a:pt x="273685" y="95250"/>
                </a:lnTo>
                <a:lnTo>
                  <a:pt x="249893" y="95327"/>
                </a:lnTo>
                <a:lnTo>
                  <a:pt x="250063" y="142875"/>
                </a:lnTo>
                <a:lnTo>
                  <a:pt x="392684" y="70992"/>
                </a:lnTo>
                <a:lnTo>
                  <a:pt x="345571" y="47625"/>
                </a:lnTo>
                <a:close/>
              </a:path>
              <a:path w="393065" h="142875">
                <a:moveTo>
                  <a:pt x="249724" y="47702"/>
                </a:moveTo>
                <a:lnTo>
                  <a:pt x="0" y="48513"/>
                </a:lnTo>
                <a:lnTo>
                  <a:pt x="253" y="96138"/>
                </a:lnTo>
                <a:lnTo>
                  <a:pt x="249893" y="95327"/>
                </a:lnTo>
                <a:lnTo>
                  <a:pt x="249724" y="47702"/>
                </a:lnTo>
                <a:close/>
              </a:path>
              <a:path w="393065" h="142875">
                <a:moveTo>
                  <a:pt x="273558" y="47625"/>
                </a:moveTo>
                <a:lnTo>
                  <a:pt x="249724" y="47702"/>
                </a:lnTo>
                <a:lnTo>
                  <a:pt x="249893" y="95327"/>
                </a:lnTo>
                <a:lnTo>
                  <a:pt x="273685" y="95250"/>
                </a:lnTo>
                <a:lnTo>
                  <a:pt x="273558" y="47625"/>
                </a:lnTo>
                <a:close/>
              </a:path>
              <a:path w="393065" h="142875">
                <a:moveTo>
                  <a:pt x="249554" y="0"/>
                </a:moveTo>
                <a:lnTo>
                  <a:pt x="249724" y="47702"/>
                </a:lnTo>
                <a:lnTo>
                  <a:pt x="345571" y="47625"/>
                </a:lnTo>
                <a:lnTo>
                  <a:pt x="249554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252" name="object 157"/>
          <p:cNvGraphicFramePr/>
          <p:nvPr/>
        </p:nvGraphicFramePr>
        <p:xfrm>
          <a:off x="1330200" y="2759760"/>
          <a:ext cx="9117720" cy="1292040"/>
        </p:xfrm>
        <a:graphic>
          <a:graphicData uri="http://schemas.openxmlformats.org/drawingml/2006/table">
            <a:tbl>
              <a:tblPr/>
              <a:tblGrid>
                <a:gridCol w="478440"/>
                <a:gridCol w="361080"/>
                <a:gridCol w="478440"/>
                <a:gridCol w="393480"/>
                <a:gridCol w="478440"/>
                <a:gridCol w="2205000"/>
                <a:gridCol w="478440"/>
                <a:gridCol w="361080"/>
                <a:gridCol w="478440"/>
                <a:gridCol w="393480"/>
                <a:gridCol w="478440"/>
                <a:gridCol w="364320"/>
                <a:gridCol w="478440"/>
                <a:gridCol w="364320"/>
                <a:gridCol w="478440"/>
                <a:gridCol w="364320"/>
                <a:gridCol w="478440"/>
              </a:tblGrid>
              <a:tr h="463320">
                <a:tc>
                  <a:txBody>
                    <a:bodyPr lIns="0" rIns="0" tIns="8100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41"/>
                        </a:spcBef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uFillTx/>
                          <a:latin typeface="Consolas"/>
                        </a:rPr>
                        <a:t>1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8100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41"/>
                        </a:spcBef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uFillTx/>
                          <a:latin typeface="Consolas"/>
                        </a:rPr>
                        <a:t>2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8100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41"/>
                        </a:spcBef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uFillTx/>
                          <a:latin typeface="Consolas"/>
                        </a:rPr>
                        <a:t>3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81000" bIns="0" anchor="t">
                      <a:noAutofit/>
                    </a:bodyPr>
                    <a:p>
                      <a:pPr marL="112320">
                        <a:lnSpc>
                          <a:spcPct val="100000"/>
                        </a:lnSpc>
                        <a:spcBef>
                          <a:spcPts val="641"/>
                        </a:spcBef>
                      </a:pPr>
                      <a:r>
                        <a:rPr b="0" lang="en-US" sz="1800" spc="-26" strike="noStrike" u="none">
                          <a:solidFill>
                            <a:srgbClr val="ffffff"/>
                          </a:solidFill>
                          <a:uFillTx/>
                          <a:latin typeface="Consolas"/>
                        </a:rPr>
                        <a:t>10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81000" bIns="0" anchor="t">
                      <a:noAutofit/>
                    </a:bodyPr>
                    <a:p>
                      <a:pPr marL="113040">
                        <a:lnSpc>
                          <a:spcPct val="100000"/>
                        </a:lnSpc>
                        <a:spcBef>
                          <a:spcPts val="641"/>
                        </a:spcBef>
                      </a:pPr>
                      <a:r>
                        <a:rPr b="0" lang="en-US" sz="1800" spc="-26" strike="noStrike" u="none">
                          <a:solidFill>
                            <a:srgbClr val="ffffff"/>
                          </a:solidFill>
                          <a:uFillTx/>
                          <a:latin typeface="Consolas"/>
                        </a:rPr>
                        <a:t>20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81000" bIns="0" anchor="t">
                      <a:noAutofit/>
                    </a:bodyPr>
                    <a:p>
                      <a:pPr marL="112320">
                        <a:lnSpc>
                          <a:spcPct val="100000"/>
                        </a:lnSpc>
                        <a:spcBef>
                          <a:spcPts val="641"/>
                        </a:spcBef>
                      </a:pPr>
                      <a:r>
                        <a:rPr b="0" lang="en-US" sz="1800" spc="-26" strike="noStrike" u="none">
                          <a:solidFill>
                            <a:srgbClr val="ffffff"/>
                          </a:solidFill>
                          <a:uFillTx/>
                          <a:latin typeface="Consolas"/>
                        </a:rPr>
                        <a:t>30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81000" bIns="0" anchor="t"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641"/>
                        </a:spcBef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uFillTx/>
                          <a:latin typeface="Consolas"/>
                        </a:rPr>
                        <a:t>1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81000" bIns="0" anchor="t"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641"/>
                        </a:spcBef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uFillTx/>
                          <a:latin typeface="Consolas"/>
                        </a:rPr>
                        <a:t>2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81000" bIns="0" anchor="t">
                      <a:noAutofit/>
                    </a:bodyPr>
                    <a:p>
                      <a:pPr marL="2520" algn="ctr">
                        <a:lnSpc>
                          <a:spcPct val="100000"/>
                        </a:lnSpc>
                        <a:spcBef>
                          <a:spcPts val="641"/>
                        </a:spcBef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uFillTx/>
                          <a:latin typeface="Consolas"/>
                        </a:rPr>
                        <a:t>3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ef"/>
                    </a:solidFill>
                  </a:tcPr>
                </a:tc>
              </a:tr>
              <a:tr h="364320"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3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3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3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3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3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3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1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3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1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3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1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3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1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3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1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 w="18720">
                      <a:solidFill>
                        <a:srgbClr val="000000"/>
                      </a:solidFill>
                      <a:prstDash val="solid"/>
                    </a:lnL>
                    <a:lnR w="18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3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1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ef"/>
                    </a:solidFill>
                  </a:tcPr>
                </a:tc>
              </a:tr>
              <a:tr h="464040">
                <a:tc>
                  <a:txBody>
                    <a:bodyPr lIns="0" rIns="0" tIns="8172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46"/>
                        </a:spcBef>
                      </a:pPr>
                      <a:r>
                        <a:rPr b="0" lang="en-US" sz="1800" spc="-26" strike="noStrike" u="none">
                          <a:solidFill>
                            <a:srgbClr val="ffffff"/>
                          </a:solidFill>
                          <a:uFillTx/>
                          <a:latin typeface="Consolas"/>
                        </a:rPr>
                        <a:t>10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8172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46"/>
                        </a:spcBef>
                      </a:pPr>
                      <a:r>
                        <a:rPr b="0" lang="en-US" sz="1800" spc="-26" strike="noStrike" u="none">
                          <a:solidFill>
                            <a:srgbClr val="ffffff"/>
                          </a:solidFill>
                          <a:uFillTx/>
                          <a:latin typeface="Consolas"/>
                        </a:rPr>
                        <a:t>20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8172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46"/>
                        </a:spcBef>
                      </a:pPr>
                      <a:r>
                        <a:rPr b="0" lang="en-US" sz="1800" spc="-26" strike="noStrike" u="none">
                          <a:solidFill>
                            <a:srgbClr val="ffffff"/>
                          </a:solidFill>
                          <a:uFillTx/>
                          <a:latin typeface="Consolas"/>
                        </a:rPr>
                        <a:t>30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0" rIns="0" tIns="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chemeClr val="dk1"/>
                        </a:solidFill>
                        <a:uFillTx/>
                        <a:latin typeface="Times New Roman"/>
                      </a:endParaRPr>
                    </a:p>
                  </a:txBody>
                  <a:tcPr anchor="t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3" name="object 158"/>
          <p:cNvSpPr/>
          <p:nvPr/>
        </p:nvSpPr>
        <p:spPr>
          <a:xfrm>
            <a:off x="7924680" y="2919960"/>
            <a:ext cx="363960" cy="142560"/>
          </a:xfrm>
          <a:custGeom>
            <a:avLst/>
            <a:gdLst>
              <a:gd name="textAreaLeft" fmla="*/ 0 w 363960"/>
              <a:gd name="textAreaRight" fmla="*/ 364320 w 363960"/>
              <a:gd name="textAreaTop" fmla="*/ 0 h 142560"/>
              <a:gd name="textAreaBottom" fmla="*/ 142920 h 142560"/>
            </a:gdLst>
            <a:ahLst/>
            <a:rect l="textAreaLeft" t="textAreaTop" r="textAreaRight" b="textAreaBottom"/>
            <a:pathLst>
              <a:path w="364490" h="142875">
                <a:moveTo>
                  <a:pt x="221361" y="0"/>
                </a:moveTo>
                <a:lnTo>
                  <a:pt x="221361" y="142875"/>
                </a:lnTo>
                <a:lnTo>
                  <a:pt x="316695" y="95250"/>
                </a:lnTo>
                <a:lnTo>
                  <a:pt x="245237" y="95250"/>
                </a:lnTo>
                <a:lnTo>
                  <a:pt x="245237" y="47625"/>
                </a:lnTo>
                <a:lnTo>
                  <a:pt x="316526" y="47625"/>
                </a:lnTo>
                <a:lnTo>
                  <a:pt x="221361" y="0"/>
                </a:lnTo>
                <a:close/>
              </a:path>
              <a:path w="364490" h="142875">
                <a:moveTo>
                  <a:pt x="221361" y="47625"/>
                </a:moveTo>
                <a:lnTo>
                  <a:pt x="0" y="47625"/>
                </a:lnTo>
                <a:lnTo>
                  <a:pt x="0" y="95250"/>
                </a:lnTo>
                <a:lnTo>
                  <a:pt x="221361" y="95250"/>
                </a:lnTo>
                <a:lnTo>
                  <a:pt x="221361" y="47625"/>
                </a:lnTo>
                <a:close/>
              </a:path>
              <a:path w="364490" h="142875">
                <a:moveTo>
                  <a:pt x="316526" y="47625"/>
                </a:moveTo>
                <a:lnTo>
                  <a:pt x="245237" y="47625"/>
                </a:lnTo>
                <a:lnTo>
                  <a:pt x="245237" y="95250"/>
                </a:lnTo>
                <a:lnTo>
                  <a:pt x="316695" y="95250"/>
                </a:lnTo>
                <a:lnTo>
                  <a:pt x="364236" y="71500"/>
                </a:lnTo>
                <a:lnTo>
                  <a:pt x="316526" y="47625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Вспомним базу, строки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2697120" y="2286000"/>
            <a:ext cx="7132680" cy="2694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Вспомним базу, строки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2057400" y="2057400"/>
            <a:ext cx="7543800" cy="3108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Вспомним базу, строки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2" name=""/>
          <p:cNvSpPr txBox="1"/>
          <p:nvPr/>
        </p:nvSpPr>
        <p:spPr>
          <a:xfrm>
            <a:off x="1036080" y="3003120"/>
            <a:ext cx="10393920" cy="88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600" strike="noStrike" u="none">
                <a:solidFill>
                  <a:srgbClr val="000000"/>
                </a:solidFill>
                <a:uFillTx/>
                <a:latin typeface="Segoe UI"/>
              </a:rPr>
              <a:t>Я</a:t>
            </a:r>
            <a:r>
              <a:rPr b="0" lang="en-US" sz="2600" spc="-20" strike="noStrike" u="none">
                <a:solidFill>
                  <a:srgbClr val="000000"/>
                </a:solidFill>
                <a:uFillTx/>
                <a:latin typeface="Segoe UI"/>
              </a:rPr>
              <a:t>вляется</a:t>
            </a:r>
            <a:r>
              <a:rPr b="0" lang="en-US" sz="2600" spc="-40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600" strike="noStrike" u="none">
                <a:solidFill>
                  <a:srgbClr val="000000"/>
                </a:solidFill>
                <a:uFillTx/>
                <a:latin typeface="Segoe UI"/>
              </a:rPr>
              <a:t>ли</a:t>
            </a:r>
            <a:r>
              <a:rPr b="0" lang="en-US" sz="2600" spc="-54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600" strike="noStrike" u="none">
                <a:solidFill>
                  <a:srgbClr val="000000"/>
                </a:solidFill>
                <a:uFillTx/>
                <a:latin typeface="Segoe UI"/>
              </a:rPr>
              <a:t>способ</a:t>
            </a:r>
            <a:r>
              <a:rPr b="0" lang="en-US" sz="2600" spc="-45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600" spc="-20" strike="noStrike" u="none">
                <a:solidFill>
                  <a:srgbClr val="000000"/>
                </a:solidFill>
                <a:uFillTx/>
                <a:latin typeface="Segoe UI"/>
              </a:rPr>
              <a:t>выделения</a:t>
            </a:r>
            <a:r>
              <a:rPr b="0" lang="en-US" sz="2600" spc="-31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600" strike="noStrike" u="none">
                <a:solidFill>
                  <a:srgbClr val="000000"/>
                </a:solidFill>
                <a:uFillTx/>
                <a:latin typeface="Segoe UI"/>
              </a:rPr>
              <a:t>памяти</a:t>
            </a:r>
            <a:r>
              <a:rPr b="0" lang="en-US" sz="2600" spc="-40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600" spc="-11" strike="noStrike" u="none">
                <a:solidFill>
                  <a:srgbClr val="000000"/>
                </a:solidFill>
                <a:uFillTx/>
                <a:latin typeface="Segoe UI"/>
              </a:rPr>
              <a:t>характеристикой</a:t>
            </a:r>
            <a:r>
              <a:rPr b="0" lang="en-US" sz="2600" spc="-45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600" spc="-11" strike="noStrike" u="none">
                <a:solidFill>
                  <a:srgbClr val="000000"/>
                </a:solidFill>
                <a:uFillTx/>
                <a:latin typeface="Segoe UI"/>
              </a:rPr>
              <a:t>символа из Traits?</a:t>
            </a:r>
            <a:endParaRPr b="0" lang="en-US" sz="2600" strike="noStrike" u="none">
              <a:solidFill>
                <a:srgbClr val="000000"/>
              </a:solidFill>
              <a:uFillTx/>
              <a:latin typeface="Segoe U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Аллокаторы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2230200" y="2601000"/>
            <a:ext cx="7371000" cy="242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Статические строки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1371600" y="2743200"/>
            <a:ext cx="8926560" cy="1524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СОДЕРЖАНИЕ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" name="TextBox 1"/>
          <p:cNvSpPr/>
          <p:nvPr/>
        </p:nvSpPr>
        <p:spPr>
          <a:xfrm>
            <a:off x="457200" y="1510560"/>
            <a:ext cx="11424960" cy="21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50000"/>
              </a:lnSpc>
              <a:spcBef>
                <a:spcPts val="289"/>
              </a:spcBef>
              <a:spcAft>
                <a:spcPts val="1151"/>
              </a:spcAft>
              <a:buClr>
                <a:srgbClr val="080808"/>
              </a:buClr>
              <a:buFont typeface="Arial"/>
              <a:buChar char="•"/>
            </a:pPr>
            <a:r>
              <a:rPr b="0" lang="en-US" sz="2400" strike="noStrike" u="none">
                <a:solidFill>
                  <a:srgbClr val="080808"/>
                </a:solidFill>
                <a:uFillTx/>
                <a:latin typeface="Segoe UI"/>
                <a:ea typeface="DejaVu Sans"/>
              </a:rPr>
              <a:t>Последовательные контейнеры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spcBef>
                <a:spcPts val="289"/>
              </a:spcBef>
              <a:spcAft>
                <a:spcPts val="1151"/>
              </a:spcAft>
              <a:buClr>
                <a:srgbClr val="080808"/>
              </a:buClr>
              <a:buFont typeface="Arial"/>
              <a:buChar char="•"/>
            </a:pPr>
            <a:r>
              <a:rPr b="0" lang="en-US" sz="2400" strike="noStrike" u="none">
                <a:solidFill>
                  <a:srgbClr val="080808"/>
                </a:solidFill>
                <a:uFillTx/>
                <a:latin typeface="Segoe UI"/>
                <a:ea typeface="DejaVu Sans"/>
              </a:rPr>
              <a:t>Ассоциативные контейнеры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spcBef>
                <a:spcPts val="289"/>
              </a:spcBef>
              <a:spcAft>
                <a:spcPts val="1151"/>
              </a:spcAft>
              <a:buClr>
                <a:srgbClr val="080808"/>
              </a:buClr>
              <a:buFont typeface="Arial"/>
              <a:buChar char="•"/>
            </a:pPr>
            <a:r>
              <a:rPr b="0" lang="en-US" sz="2400" strike="noStrike" u="none">
                <a:solidFill>
                  <a:srgbClr val="080808"/>
                </a:solidFill>
                <a:uFillTx/>
                <a:latin typeface="Segoe UI"/>
                <a:ea typeface="DejaVu Sans"/>
              </a:rPr>
              <a:t>Рекомендации по использованию контейнеров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457200" y="228600"/>
            <a:ext cx="3886200" cy="71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Статические строки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1600200" y="2820240"/>
            <a:ext cx="9191520" cy="1523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Статические строки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1600200" y="2820240"/>
            <a:ext cx="9191520" cy="1523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string_view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5357880" y="1738440"/>
            <a:ext cx="6529320" cy="443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8" name=""/>
          <p:cNvSpPr txBox="1"/>
          <p:nvPr/>
        </p:nvSpPr>
        <p:spPr>
          <a:xfrm>
            <a:off x="457200" y="1600200"/>
            <a:ext cx="4572000" cy="4568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1" strike="noStrike" u="none">
                <a:solidFill>
                  <a:srgbClr val="000000"/>
                </a:solidFill>
                <a:uFillTx/>
                <a:latin typeface="Segoe UI"/>
              </a:rPr>
              <a:t>remove_prefix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1" strike="noStrike" u="none">
                <a:solidFill>
                  <a:srgbClr val="000000"/>
                </a:solidFill>
                <a:uFillTx/>
                <a:latin typeface="Segoe UI"/>
              </a:rPr>
              <a:t>remove_suffix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1" strike="noStrike" u="none">
                <a:solidFill>
                  <a:srgbClr val="000000"/>
                </a:solidFill>
                <a:uFillTx/>
                <a:latin typeface="Segoe UI"/>
              </a:rPr>
              <a:t>copy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1" strike="noStrike" u="none">
                <a:solidFill>
                  <a:srgbClr val="000000"/>
                </a:solidFill>
                <a:uFillTx/>
                <a:latin typeface="Segoe UI"/>
              </a:rPr>
              <a:t>substr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1" strike="noStrike" u="none">
                <a:solidFill>
                  <a:srgbClr val="000000"/>
                </a:solidFill>
                <a:uFillTx/>
                <a:latin typeface="Segoe UI"/>
              </a:rPr>
              <a:t>compare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1" strike="noStrike" u="none">
                <a:solidFill>
                  <a:srgbClr val="000000"/>
                </a:solidFill>
                <a:uFillTx/>
                <a:latin typeface="Segoe UI"/>
              </a:rPr>
              <a:t>find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1" strike="noStrike" u="none">
                <a:solidFill>
                  <a:srgbClr val="000000"/>
                </a:solidFill>
                <a:uFillTx/>
                <a:latin typeface="Segoe UI"/>
              </a:rPr>
              <a:t>data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span (С++20)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2697120" y="2743920"/>
            <a:ext cx="6675480" cy="1599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span (С++20)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4" name=""/>
          <p:cNvSpPr txBox="1"/>
          <p:nvPr/>
        </p:nvSpPr>
        <p:spPr>
          <a:xfrm>
            <a:off x="457200" y="1600200"/>
            <a:ext cx="96012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1" strike="noStrike" u="none">
                <a:solidFill>
                  <a:srgbClr val="000000"/>
                </a:solidFill>
                <a:uFillTx/>
                <a:latin typeface="Segoe UI"/>
              </a:rPr>
              <a:t>std::span для одномерных массивов то же, что string_view для строк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Внимание интерактивчик!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7" name="TextBox 4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ts val="2625"/>
              </a:lnSpc>
              <a:spcBef>
                <a:spcPts val="96"/>
              </a:spcBef>
              <a:buClr>
                <a:srgbClr val="080808"/>
              </a:buClr>
              <a:buFont typeface="Arial"/>
              <a:buChar char="•"/>
              <a:tabLst>
                <a:tab algn="l" pos="195480"/>
              </a:tabLst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8" name="object 160"/>
          <p:cNvSpPr/>
          <p:nvPr/>
        </p:nvSpPr>
        <p:spPr>
          <a:xfrm>
            <a:off x="9372600" y="4114800"/>
            <a:ext cx="205740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3657600" y="1828800"/>
            <a:ext cx="3780360" cy="3904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Ассоциативные контейнеры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2" name="TextBox 2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3" name="object 159"/>
          <p:cNvSpPr/>
          <p:nvPr/>
        </p:nvSpPr>
        <p:spPr>
          <a:xfrm>
            <a:off x="9372600" y="4114800"/>
            <a:ext cx="205740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4" name="TextBox 7"/>
          <p:cNvSpPr/>
          <p:nvPr/>
        </p:nvSpPr>
        <p:spPr>
          <a:xfrm>
            <a:off x="442800" y="1600200"/>
            <a:ext cx="11424960" cy="375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marL="285840" indent="-285840">
              <a:lnSpc>
                <a:spcPct val="150000"/>
              </a:lnSpc>
              <a:spcBef>
                <a:spcPts val="96"/>
              </a:spcBef>
              <a:buClr>
                <a:srgbClr val="080808"/>
              </a:buClr>
              <a:buFont typeface="Arial"/>
              <a:buChar char="•"/>
              <a:tabLst>
                <a:tab algn="l" pos="195480"/>
              </a:tabLst>
            </a:pPr>
            <a:r>
              <a:rPr b="0" lang="en-US" sz="2200" spc="-11" strike="noStrike" u="none">
                <a:solidFill>
                  <a:srgbClr val="000000"/>
                </a:solidFill>
                <a:uFillTx/>
                <a:latin typeface="Segoe UI"/>
              </a:rPr>
              <a:t>Контейнеры: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360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Segoe UI"/>
              </a:rPr>
              <a:t>map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</a:rPr>
              <a:t> ― контейнер, содержащий упорядоченные пары ключ – значение, под капотом работает как 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</a:rPr>
              <a:t>красно-черное дерево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Noto Sans"/>
            </a:endParaRPr>
          </a:p>
          <a:p>
            <a:pPr marL="360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Segoe UI"/>
              </a:rPr>
              <a:t>unordered_map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</a:rPr>
              <a:t> – контейнер, содержащий пару ключ – значение, под капотом работает как хэш-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</a:rPr>
              <a:t>таблица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Noto Sans"/>
            </a:endParaRPr>
          </a:p>
          <a:p>
            <a:pPr marL="360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Segoe UI"/>
                <a:ea typeface="Noto Sans"/>
              </a:rPr>
              <a:t>set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  <a:ea typeface="Noto Sans"/>
              </a:rPr>
              <a:t> – контейнер, содержащий упорядоченные уникальные ключи, под капотом работает как красно-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  <a:ea typeface="Noto Sans"/>
              </a:rPr>
              <a:t>черное дерево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Noto Sans"/>
            </a:endParaRPr>
          </a:p>
          <a:p>
            <a:pPr marL="360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Segoe UI"/>
                <a:ea typeface="Noto Sans"/>
              </a:rPr>
              <a:t>unordered_set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  <a:ea typeface="Noto Sans"/>
              </a:rPr>
              <a:t> – контейнер, содержащий уникальные ключи, под капотом работает как хэш-таблица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Noto Sans"/>
            </a:endParaRPr>
          </a:p>
          <a:p>
            <a:pPr marL="360000">
              <a:lnSpc>
                <a:spcPct val="100000"/>
              </a:lnSpc>
              <a:spcBef>
                <a:spcPts val="54"/>
              </a:spcBef>
              <a:buClr>
                <a:srgbClr val="080808"/>
              </a:buClr>
              <a:buFont typeface="Arial"/>
              <a:buChar char="•"/>
              <a:tabLst>
                <a:tab algn="l" pos="424080"/>
              </a:tabLst>
            </a:pPr>
            <a:endParaRPr b="0" lang="en-US" sz="1800" strike="noStrike" u="none">
              <a:solidFill>
                <a:srgbClr val="000000"/>
              </a:solidFill>
              <a:uFillTx/>
              <a:latin typeface="Segoe UI"/>
              <a:ea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map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7" name="TextBox 5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8" name="object 161"/>
          <p:cNvSpPr/>
          <p:nvPr/>
        </p:nvSpPr>
        <p:spPr>
          <a:xfrm>
            <a:off x="9372600" y="4114800"/>
            <a:ext cx="205740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6342840" y="1828800"/>
            <a:ext cx="5772960" cy="2850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0" name=""/>
          <p:cNvSpPr txBox="1"/>
          <p:nvPr/>
        </p:nvSpPr>
        <p:spPr>
          <a:xfrm>
            <a:off x="457200" y="2057400"/>
            <a:ext cx="7086600" cy="210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Гарантированное время поиска, вставки и удаления - O(log n)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  <a:ea typeface="Courier New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Элементы хранятся в отсортированном порядке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  <a:ea typeface="Courier New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Автоматическая балансировка при модификациях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  <a:ea typeface="Courier Ne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map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3" name="TextBox 35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4" name="object 174"/>
          <p:cNvSpPr/>
          <p:nvPr/>
        </p:nvSpPr>
        <p:spPr>
          <a:xfrm>
            <a:off x="9372600" y="4114800"/>
            <a:ext cx="205740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2916720" y="1600200"/>
            <a:ext cx="6227280" cy="4670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Чем дальше в лес...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8" name="TextBox 34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9" name="object 173"/>
          <p:cNvSpPr/>
          <p:nvPr/>
        </p:nvSpPr>
        <p:spPr>
          <a:xfrm>
            <a:off x="9372600" y="4114800"/>
            <a:ext cx="205740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6172200" y="1264320"/>
            <a:ext cx="5772960" cy="2850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1" name=""/>
          <p:cNvSpPr txBox="1"/>
          <p:nvPr/>
        </p:nvSpPr>
        <p:spPr>
          <a:xfrm>
            <a:off x="457200" y="2057400"/>
            <a:ext cx="8458200" cy="3105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Red-black tree (наше родненькое stdлибное)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  <a:ea typeface="Courier New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AVL tree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  <a:ea typeface="Courier New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B-дерево (Google lib, Abseil =&gt; abseil_map)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  <a:ea typeface="Courier New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Splay tree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  <a:ea typeface="Courier New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Treap tree aka Декартово дерево (multithread implementations)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  <a:ea typeface="Courier Ne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ПОСЛЕДОВАТЕЛЬНЫЕ КОНТЕЙНЕРЫ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TextBox 3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ts val="2625"/>
              </a:lnSpc>
              <a:spcBef>
                <a:spcPts val="96"/>
              </a:spcBef>
              <a:buClr>
                <a:srgbClr val="080808"/>
              </a:buClr>
              <a:buFont typeface="Arial"/>
              <a:buChar char="•"/>
              <a:tabLst>
                <a:tab algn="l" pos="195480"/>
              </a:tabLst>
            </a:pP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54"/>
              </a:spcBef>
              <a:buClr>
                <a:srgbClr val="080808"/>
              </a:buClr>
              <a:buFont typeface="Arial"/>
              <a:buChar char="•"/>
              <a:tabLst>
                <a:tab algn="l" pos="424080"/>
              </a:tabLst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54"/>
              </a:spcBef>
              <a:buClr>
                <a:srgbClr val="080808"/>
              </a:buClr>
              <a:buFont typeface="Arial"/>
              <a:buChar char="•"/>
              <a:tabLst>
                <a:tab algn="l" pos="424080"/>
              </a:tabLst>
            </a:pPr>
            <a:r>
              <a:rPr b="0" i="1" lang="en-US" sz="2000" strike="noStrike" u="none">
                <a:solidFill>
                  <a:srgbClr val="000000"/>
                </a:solidFill>
                <a:uFillTx/>
                <a:latin typeface="Corbel"/>
              </a:rPr>
              <a:t>When</a:t>
            </a:r>
            <a:r>
              <a:rPr b="0" i="1" lang="en-US" sz="2000" spc="6" strike="noStrike" u="none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i="1" lang="en-US" sz="2000" strike="noStrike" u="none">
                <a:solidFill>
                  <a:srgbClr val="000000"/>
                </a:solidFill>
                <a:uFillTx/>
                <a:latin typeface="Corbel"/>
              </a:rPr>
              <a:t>choosing</a:t>
            </a:r>
            <a:r>
              <a:rPr b="0" i="1" lang="en-US" sz="2000" spc="-14" strike="noStrike" u="none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i="1" lang="en-US" sz="2000" strike="noStrike" u="none">
                <a:solidFill>
                  <a:srgbClr val="000000"/>
                </a:solidFill>
                <a:uFillTx/>
                <a:latin typeface="Corbel"/>
              </a:rPr>
              <a:t>a</a:t>
            </a:r>
            <a:r>
              <a:rPr b="0" i="1" lang="en-US" sz="2000" spc="-20" strike="noStrike" u="none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i="1" lang="en-US" sz="2000" strike="noStrike" u="none">
                <a:solidFill>
                  <a:srgbClr val="000000"/>
                </a:solidFill>
                <a:uFillTx/>
                <a:latin typeface="Corbel"/>
              </a:rPr>
              <a:t>container,</a:t>
            </a:r>
            <a:r>
              <a:rPr b="0" i="1" lang="en-US" sz="2000" spc="11" strike="noStrike" u="none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i="1" lang="en-US" sz="2000" strike="noStrike" u="none">
                <a:solidFill>
                  <a:srgbClr val="000000"/>
                </a:solidFill>
                <a:uFillTx/>
                <a:latin typeface="Corbel"/>
              </a:rPr>
              <a:t>remember</a:t>
            </a:r>
            <a:r>
              <a:rPr b="0" i="1" lang="en-US" sz="2000" spc="14" strike="noStrike" u="none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i="1" lang="en-US" sz="2000" strike="noStrike" u="none">
                <a:solidFill>
                  <a:srgbClr val="000000"/>
                </a:solidFill>
                <a:uFillTx/>
                <a:latin typeface="Corbel"/>
              </a:rPr>
              <a:t>vector</a:t>
            </a:r>
            <a:r>
              <a:rPr b="0" i="1" lang="en-US" sz="2000" spc="-6" strike="noStrike" u="none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i="1" lang="en-US" sz="2000" strike="noStrike" u="none">
                <a:solidFill>
                  <a:srgbClr val="000000"/>
                </a:solidFill>
                <a:uFillTx/>
                <a:latin typeface="Corbel"/>
              </a:rPr>
              <a:t>is</a:t>
            </a:r>
            <a:r>
              <a:rPr b="0" i="1" lang="en-US" sz="2000" spc="-20" strike="noStrike" u="none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i="1" lang="en-US" sz="2000" strike="noStrike" u="none">
                <a:solidFill>
                  <a:srgbClr val="000000"/>
                </a:solidFill>
                <a:uFillTx/>
                <a:latin typeface="Corbel"/>
              </a:rPr>
              <a:t>best.</a:t>
            </a:r>
            <a:r>
              <a:rPr b="0" i="1" lang="en-US" sz="2000" spc="-14" strike="noStrike" u="none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i="1" lang="en-US" sz="2000" strike="noStrike" u="none">
                <a:solidFill>
                  <a:srgbClr val="000000"/>
                </a:solidFill>
                <a:uFillTx/>
                <a:latin typeface="Corbel"/>
              </a:rPr>
              <a:t>Leave</a:t>
            </a:r>
            <a:r>
              <a:rPr b="0" i="1" lang="en-US" sz="2000" spc="11" strike="noStrike" u="none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i="1" lang="en-US" sz="2000" strike="noStrike" u="none">
                <a:solidFill>
                  <a:srgbClr val="000000"/>
                </a:solidFill>
                <a:uFillTx/>
                <a:latin typeface="Corbel"/>
              </a:rPr>
              <a:t>a</a:t>
            </a:r>
            <a:r>
              <a:rPr b="0" i="1" lang="en-US" sz="2000" spc="-20" strike="noStrike" u="none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i="1" lang="en-US" sz="2000" strike="noStrike" u="none">
                <a:solidFill>
                  <a:srgbClr val="000000"/>
                </a:solidFill>
                <a:uFillTx/>
                <a:latin typeface="Corbel"/>
              </a:rPr>
              <a:t>comment</a:t>
            </a:r>
            <a:r>
              <a:rPr b="0" i="1" lang="en-US" sz="2000" spc="20" strike="noStrike" u="none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i="1" lang="en-US" sz="2000" strike="noStrike" u="none">
                <a:solidFill>
                  <a:srgbClr val="000000"/>
                </a:solidFill>
                <a:uFillTx/>
                <a:latin typeface="Corbel"/>
              </a:rPr>
              <a:t>to</a:t>
            </a:r>
            <a:r>
              <a:rPr b="0" i="1" lang="en-US" sz="2000" spc="-20" strike="noStrike" u="none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i="1" lang="en-US" sz="2000" strike="noStrike" u="none">
                <a:solidFill>
                  <a:srgbClr val="000000"/>
                </a:solidFill>
                <a:uFillTx/>
                <a:latin typeface="Corbel"/>
              </a:rPr>
              <a:t>explain</a:t>
            </a:r>
            <a:r>
              <a:rPr b="0" i="1" lang="en-US" sz="2000" spc="26" strike="noStrike" u="none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i="1" lang="en-US" sz="2000" strike="noStrike" u="none">
                <a:solidFill>
                  <a:srgbClr val="000000"/>
                </a:solidFill>
                <a:uFillTx/>
                <a:latin typeface="Corbel"/>
              </a:rPr>
              <a:t>if</a:t>
            </a:r>
            <a:r>
              <a:rPr b="0" i="1" lang="en-US" sz="2000" spc="-20" strike="noStrike" u="none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i="1" lang="en-US" sz="2000" strike="noStrike" u="none">
                <a:solidFill>
                  <a:srgbClr val="000000"/>
                </a:solidFill>
                <a:uFillTx/>
                <a:latin typeface="Corbel"/>
              </a:rPr>
              <a:t>you choose</a:t>
            </a:r>
            <a:r>
              <a:rPr b="0" i="1" lang="en-US" sz="2000" spc="-11" strike="noStrike" u="none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i="1" lang="en-US" sz="2000" strike="noStrike" u="none">
                <a:solidFill>
                  <a:srgbClr val="000000"/>
                </a:solidFill>
                <a:uFillTx/>
                <a:latin typeface="Corbel"/>
              </a:rPr>
              <a:t>from</a:t>
            </a:r>
            <a:r>
              <a:rPr b="0" i="1" lang="en-US" sz="2000" spc="-11" strike="noStrike" u="none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i="1" lang="en-US" sz="2000" strike="noStrike" u="none">
                <a:solidFill>
                  <a:srgbClr val="000000"/>
                </a:solidFill>
                <a:uFillTx/>
                <a:latin typeface="Corbel"/>
              </a:rPr>
              <a:t>the</a:t>
            </a:r>
            <a:r>
              <a:rPr b="0" i="1" lang="en-US" sz="2000" spc="-11" strike="noStrike" u="none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i="1" lang="en-US" sz="2000" spc="-20" strike="noStrike" u="none">
                <a:solidFill>
                  <a:srgbClr val="000000"/>
                </a:solidFill>
                <a:uFillTx/>
                <a:latin typeface="Corbel"/>
              </a:rPr>
              <a:t>rest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object 4"/>
          <p:cNvSpPr/>
          <p:nvPr/>
        </p:nvSpPr>
        <p:spPr>
          <a:xfrm>
            <a:off x="9372600" y="4114800"/>
            <a:ext cx="205740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i="1" lang="en-US" sz="1800" spc="-11" strike="noStrike" u="none">
                <a:solidFill>
                  <a:srgbClr val="000000"/>
                </a:solidFill>
                <a:uFillTx/>
                <a:latin typeface="Corbel"/>
              </a:rPr>
              <a:t>(c)</a:t>
            </a:r>
            <a:r>
              <a:rPr b="0" i="1" lang="en-US" sz="1800" spc="-176" strike="noStrike" u="none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i="1" lang="en-US" sz="1800" strike="noStrike" u="none">
                <a:solidFill>
                  <a:srgbClr val="000000"/>
                </a:solidFill>
                <a:uFillTx/>
                <a:latin typeface="Corbel"/>
              </a:rPr>
              <a:t>Tony</a:t>
            </a:r>
            <a:r>
              <a:rPr b="0" i="1" lang="en-US" sz="1800" spc="-45" strike="noStrike" u="none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i="1" lang="en-US" sz="1800" strike="noStrike" u="none">
                <a:solidFill>
                  <a:srgbClr val="000000"/>
                </a:solidFill>
                <a:uFillTx/>
                <a:latin typeface="Corbel"/>
              </a:rPr>
              <a:t>van</a:t>
            </a:r>
            <a:r>
              <a:rPr b="0" i="1" lang="en-US" sz="1800" spc="-26" strike="noStrike" u="none">
                <a:solidFill>
                  <a:srgbClr val="000000"/>
                </a:solidFill>
                <a:uFillTx/>
                <a:latin typeface="Corbel"/>
              </a:rPr>
              <a:t> </a:t>
            </a:r>
            <a:r>
              <a:rPr b="0" i="1" lang="en-US" sz="1800" spc="-20" strike="noStrike" u="none">
                <a:solidFill>
                  <a:srgbClr val="000000"/>
                </a:solidFill>
                <a:uFillTx/>
                <a:latin typeface="Corbel"/>
              </a:rPr>
              <a:t>Eerd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Пойдем с самого начала, дерево 2-3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4" name="TextBox 8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5" name="object 162"/>
          <p:cNvSpPr/>
          <p:nvPr/>
        </p:nvSpPr>
        <p:spPr>
          <a:xfrm>
            <a:off x="9372600" y="4114800"/>
            <a:ext cx="205740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6" name=""/>
          <p:cNvSpPr txBox="1"/>
          <p:nvPr/>
        </p:nvSpPr>
        <p:spPr>
          <a:xfrm>
            <a:off x="1224000" y="2410200"/>
            <a:ext cx="9827280" cy="21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100" strike="noStrike" u="none">
                <a:solidFill>
                  <a:srgbClr val="000000"/>
                </a:solidFill>
                <a:uFillTx/>
                <a:latin typeface="Segoe UI"/>
              </a:rPr>
              <a:t>Два-три дерево - абстрактный тип данных, напоминающий по структуре дерево. В нодах два-три дерева может быть одно или два значения и два или три потомка</a:t>
            </a:r>
            <a:endParaRPr b="0" lang="en-US" sz="2100" strike="noStrike" u="none">
              <a:solidFill>
                <a:srgbClr val="000000"/>
              </a:solidFill>
              <a:uFillTx/>
              <a:latin typeface="Segoe UI"/>
            </a:endParaRPr>
          </a:p>
          <a:p>
            <a:endParaRPr b="0" lang="en-US" sz="2100" strike="noStrike" u="none">
              <a:solidFill>
                <a:srgbClr val="000000"/>
              </a:solidFill>
              <a:uFillTx/>
              <a:latin typeface="Segoe UI"/>
            </a:endParaRPr>
          </a:p>
          <a:p>
            <a:r>
              <a:rPr b="0" lang="en-US" sz="2100" strike="noStrike" u="none">
                <a:solidFill>
                  <a:srgbClr val="000000"/>
                </a:solidFill>
                <a:uFillTx/>
                <a:latin typeface="Segoe UI"/>
              </a:rPr>
              <a:t>Ноду с одним значением и двумя потомками будем называть 2-нода, ноду с двумя значениями и тремя потомками – 3-нода.</a:t>
            </a:r>
            <a:endParaRPr b="0" lang="en-US" sz="2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Пойдем с самого начала, дерево 2-3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9" name="TextBox 9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0" name="object 163"/>
          <p:cNvSpPr/>
          <p:nvPr/>
        </p:nvSpPr>
        <p:spPr>
          <a:xfrm>
            <a:off x="9372600" y="4114800"/>
            <a:ext cx="205740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1" name=""/>
          <p:cNvSpPr txBox="1"/>
          <p:nvPr/>
        </p:nvSpPr>
        <p:spPr>
          <a:xfrm>
            <a:off x="1224000" y="2410200"/>
            <a:ext cx="9827280" cy="1924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trike="noStrike" u="none">
                <a:solidFill>
                  <a:srgbClr val="000000"/>
                </a:solidFill>
                <a:uFillTx/>
                <a:latin typeface="Segoe UI"/>
              </a:rPr>
              <a:t>Добавляя элемент, мы всегда спускаемся вниз по дереву.</a:t>
            </a:r>
            <a:endParaRPr b="0" lang="en-US" sz="2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trike="noStrike" u="none">
                <a:solidFill>
                  <a:srgbClr val="000000"/>
                </a:solidFill>
                <a:uFillTx/>
                <a:latin typeface="Segoe UI"/>
              </a:rPr>
              <a:t>Дерево отсортировано классически - меньшие значения находятся слева, бОльшие - справа.</a:t>
            </a:r>
            <a:endParaRPr b="0" lang="en-US" sz="2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trike="noStrike" u="none">
                <a:solidFill>
                  <a:srgbClr val="000000"/>
                </a:solidFill>
                <a:uFillTx/>
                <a:latin typeface="Segoe UI"/>
              </a:rPr>
              <a:t>Два-три дерево - отсортированное, сбалансированное дерево.</a:t>
            </a:r>
            <a:endParaRPr b="0" lang="en-US" sz="2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Пойдем с самого начала, дерево 2-3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4" name="TextBox 10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5" name="object 164"/>
          <p:cNvSpPr/>
          <p:nvPr/>
        </p:nvSpPr>
        <p:spPr>
          <a:xfrm>
            <a:off x="9372600" y="4114800"/>
            <a:ext cx="205740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2057400" y="2216160"/>
            <a:ext cx="7086600" cy="3498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Пойдем с самого начала, дерево 2-3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9" name="TextBox 11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0" name="object 165"/>
          <p:cNvSpPr/>
          <p:nvPr/>
        </p:nvSpPr>
        <p:spPr>
          <a:xfrm>
            <a:off x="9372600" y="4114800"/>
            <a:ext cx="205740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2763720" y="2220480"/>
            <a:ext cx="6151680" cy="3037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Пойдем с самого начала, дерево 2-3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4" name="TextBox 12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5" name="object 166"/>
          <p:cNvSpPr/>
          <p:nvPr/>
        </p:nvSpPr>
        <p:spPr>
          <a:xfrm>
            <a:off x="9372600" y="4114800"/>
            <a:ext cx="205740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1828800" y="1828800"/>
            <a:ext cx="8187840" cy="4042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Пойдем с самого начала, дерево 2-3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9" name="TextBox 13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0" name="object 167"/>
          <p:cNvSpPr/>
          <p:nvPr/>
        </p:nvSpPr>
        <p:spPr>
          <a:xfrm>
            <a:off x="9372600" y="4114800"/>
            <a:ext cx="205740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2099160" y="2121120"/>
            <a:ext cx="6816240" cy="3365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Пойдем с самого начала, дерево 2-3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4" name="TextBox 14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5" name="object 168"/>
          <p:cNvSpPr/>
          <p:nvPr/>
        </p:nvSpPr>
        <p:spPr>
          <a:xfrm>
            <a:off x="9372600" y="4114800"/>
            <a:ext cx="205740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46" name="" descr=""/>
          <p:cNvPicPr/>
          <p:nvPr/>
        </p:nvPicPr>
        <p:blipFill>
          <a:blip r:embed="rId1"/>
          <a:stretch/>
        </p:blipFill>
        <p:spPr>
          <a:xfrm>
            <a:off x="1249560" y="1600200"/>
            <a:ext cx="9723240" cy="4800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Пойдем с самого начала, дерево 2-3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9" name="TextBox 15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0" name="object 169"/>
          <p:cNvSpPr/>
          <p:nvPr/>
        </p:nvSpPr>
        <p:spPr>
          <a:xfrm>
            <a:off x="9372600" y="4114800"/>
            <a:ext cx="205740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1600200" y="1828800"/>
            <a:ext cx="8187840" cy="4042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Изобретаем красно-черное дерево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4" name="TextBox 16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5" name="object 170"/>
          <p:cNvSpPr/>
          <p:nvPr/>
        </p:nvSpPr>
        <p:spPr>
          <a:xfrm>
            <a:off x="9372600" y="4114800"/>
            <a:ext cx="205740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1"/>
          <a:stretch/>
        </p:blipFill>
        <p:spPr>
          <a:xfrm>
            <a:off x="1870560" y="1897920"/>
            <a:ext cx="7730640" cy="3817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Изобретаем красно-черное дерево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9" name="TextBox 17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0" name="object 171"/>
          <p:cNvSpPr/>
          <p:nvPr/>
        </p:nvSpPr>
        <p:spPr>
          <a:xfrm>
            <a:off x="9372600" y="4114800"/>
            <a:ext cx="205740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1" name=""/>
          <p:cNvSpPr txBox="1"/>
          <p:nvPr/>
        </p:nvSpPr>
        <p:spPr>
          <a:xfrm>
            <a:off x="1224000" y="2111760"/>
            <a:ext cx="9827280" cy="360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Две красные ноды не могут идти подряд. Это свойство приобретает смысл, если мы знаем, что красная нода - это по сути часть 3-ноды в 2-3 дереве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Корень дерева всегда черный. Опять же, тут все понятно: красная нода не может существовать без родителя.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Все null-ноды (ноды, которые не имеют потомков) – черные.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Высота дерева измеряется только по черным нодам и называется "черной высотой".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ПОСЛЕДОВАТЕЛЬНЫЕ КОНТЕЙНЕРЫ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TextBox 6"/>
          <p:cNvSpPr/>
          <p:nvPr/>
        </p:nvSpPr>
        <p:spPr>
          <a:xfrm>
            <a:off x="442800" y="1184040"/>
            <a:ext cx="11424960" cy="48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marL="285840" indent="-285840">
              <a:lnSpc>
                <a:spcPct val="150000"/>
              </a:lnSpc>
              <a:spcBef>
                <a:spcPts val="96"/>
              </a:spcBef>
              <a:buClr>
                <a:srgbClr val="080808"/>
              </a:buClr>
              <a:buFont typeface="Arial"/>
              <a:buChar char="•"/>
              <a:tabLst>
                <a:tab algn="l" pos="195480"/>
              </a:tabLst>
            </a:pPr>
            <a:r>
              <a:rPr b="0" lang="en-US" sz="2200" spc="-11" strike="noStrike" u="none">
                <a:solidFill>
                  <a:srgbClr val="000000"/>
                </a:solidFill>
                <a:uFillTx/>
                <a:latin typeface="Segoe UI"/>
              </a:rPr>
              <a:t>Контейнеры: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360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Segoe UI"/>
              </a:rPr>
              <a:t>vector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</a:rPr>
              <a:t> ― массив с переменным размером и гарантией непрерывности памяти*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Noto Sans"/>
            </a:endParaRPr>
          </a:p>
          <a:p>
            <a:pPr marL="360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Segoe UI"/>
              </a:rPr>
              <a:t>array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</a:rPr>
              <a:t> ― массив с фиксированным размером, известным в момент компиляции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Noto Sans"/>
            </a:endParaRPr>
          </a:p>
          <a:p>
            <a:pPr marL="360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Segoe UI"/>
              </a:rPr>
              <a:t>deque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</a:rPr>
              <a:t> ― массив с переменным размером без гарантий по памяти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Noto Sans"/>
            </a:endParaRPr>
          </a:p>
          <a:p>
            <a:pPr marL="360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Segoe UI"/>
              </a:rPr>
              <a:t>list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</a:rPr>
              <a:t> ― двусвязный список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Noto Sans"/>
            </a:endParaRPr>
          </a:p>
          <a:p>
            <a:pPr marL="360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Segoe UI"/>
              </a:rPr>
              <a:t>forward_list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</a:rPr>
              <a:t> ― односвязный список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Noto Sans"/>
            </a:endParaRPr>
          </a:p>
          <a:p>
            <a:pPr marL="285840" indent="-285840">
              <a:lnSpc>
                <a:spcPct val="150000"/>
              </a:lnSpc>
              <a:spcBef>
                <a:spcPts val="1519"/>
              </a:spcBef>
              <a:buClr>
                <a:srgbClr val="080808"/>
              </a:buClr>
              <a:buFont typeface="Arial"/>
              <a:buChar char="•"/>
              <a:tabLst>
                <a:tab algn="l" pos="195480"/>
              </a:tabLst>
            </a:pPr>
            <a:r>
              <a:rPr b="0" lang="en-US" sz="2200" spc="-11" strike="noStrike" u="none">
                <a:solidFill>
                  <a:srgbClr val="000000"/>
                </a:solidFill>
                <a:uFillTx/>
                <a:latin typeface="Segoe UI"/>
              </a:rPr>
              <a:t>Адаптеры: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360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Segoe UI"/>
              </a:rPr>
              <a:t>stack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</a:rPr>
              <a:t> ― LIFO контейнер, чаще всего на базе deque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Noto Sans"/>
            </a:endParaRPr>
          </a:p>
          <a:p>
            <a:pPr marL="360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Segoe UI"/>
              </a:rPr>
              <a:t>queue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</a:rPr>
              <a:t> ― FIFO контейнер, чаще всего на базе deque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Noto Sans"/>
            </a:endParaRPr>
          </a:p>
          <a:p>
            <a:pPr marL="360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Segoe UI"/>
              </a:rPr>
              <a:t>priority_queue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</a:rPr>
              <a:t> ― очередь с приоритетами, чаще всего на базе vector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  <a:ea typeface="Noto Sans"/>
            </a:endParaRPr>
          </a:p>
          <a:p>
            <a:pPr marL="360000">
              <a:lnSpc>
                <a:spcPct val="100000"/>
              </a:lnSpc>
              <a:spcBef>
                <a:spcPts val="54"/>
              </a:spcBef>
              <a:buClr>
                <a:srgbClr val="080808"/>
              </a:buClr>
              <a:buFont typeface="Arial"/>
              <a:buChar char="•"/>
              <a:tabLst>
                <a:tab algn="l" pos="424080"/>
              </a:tabLst>
            </a:pPr>
            <a:endParaRPr b="0" lang="en-US" sz="1800" strike="noStrike" u="none">
              <a:solidFill>
                <a:srgbClr val="000000"/>
              </a:solidFill>
              <a:uFillTx/>
              <a:latin typeface="Segoe UI"/>
              <a:ea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Изобретаем красно-черное дерево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4" name="TextBox 18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5" name="object 172"/>
          <p:cNvSpPr/>
          <p:nvPr/>
        </p:nvSpPr>
        <p:spPr>
          <a:xfrm>
            <a:off x="9372600" y="4114800"/>
            <a:ext cx="205740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6" name=""/>
          <p:cNvSpPr txBox="1"/>
          <p:nvPr/>
        </p:nvSpPr>
        <p:spPr>
          <a:xfrm>
            <a:off x="1224000" y="2111760"/>
            <a:ext cx="9827280" cy="271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Все вставленные ноды, кроме корня дерева, вставляются с красным цветом. Объясняется это тем, что мы всегда сначала добавляем значение к уже существующей ноде и только после этого занимаемся балансировкой 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Мы разбираем левостороннее красно-черное дерево, из этого следует, что красные ноды могут лежать только слева (обратный случай требует балансировки).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ВСПЫШКА СЛЕВА, ЛОЖИСЬ!  Aka  левосторонний поворт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9" name="TextBox 19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1413360" y="2156400"/>
            <a:ext cx="9330840" cy="3558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ВСПЫШКА справа, ЛОЖИСЬ!  Aka  правосторонний поворт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3" name="TextBox 20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74" name="" descr=""/>
          <p:cNvPicPr/>
          <p:nvPr/>
        </p:nvPicPr>
        <p:blipFill>
          <a:blip r:embed="rId1"/>
          <a:stretch/>
        </p:blipFill>
        <p:spPr>
          <a:xfrm>
            <a:off x="1413360" y="2156400"/>
            <a:ext cx="9330840" cy="3558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Зимой и летом одним цветом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7" name="TextBox 21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78" name="" descr=""/>
          <p:cNvPicPr/>
          <p:nvPr/>
        </p:nvPicPr>
        <p:blipFill>
          <a:blip r:embed="rId1"/>
          <a:stretch/>
        </p:blipFill>
        <p:spPr>
          <a:xfrm>
            <a:off x="1143000" y="2140560"/>
            <a:ext cx="9372600" cy="3574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Построим дерево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1" name="TextBox 22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82" name="" descr=""/>
          <p:cNvPicPr/>
          <p:nvPr/>
        </p:nvPicPr>
        <p:blipFill>
          <a:blip r:embed="rId1"/>
          <a:stretch/>
        </p:blipFill>
        <p:spPr>
          <a:xfrm>
            <a:off x="1371600" y="2057400"/>
            <a:ext cx="9219960" cy="3516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Построим дерево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5" name="TextBox 23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86" name="" descr=""/>
          <p:cNvPicPr/>
          <p:nvPr/>
        </p:nvPicPr>
        <p:blipFill>
          <a:blip r:embed="rId1"/>
          <a:stretch/>
        </p:blipFill>
        <p:spPr>
          <a:xfrm>
            <a:off x="1413360" y="2243520"/>
            <a:ext cx="9102240" cy="3471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Построим дерево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9" name="TextBox 24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1"/>
          <a:stretch/>
        </p:blipFill>
        <p:spPr>
          <a:xfrm>
            <a:off x="1828800" y="2514600"/>
            <a:ext cx="8416440" cy="3209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Построим дерево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3" name="TextBox 25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94" name="" descr=""/>
          <p:cNvPicPr/>
          <p:nvPr/>
        </p:nvPicPr>
        <p:blipFill>
          <a:blip r:embed="rId1"/>
          <a:stretch/>
        </p:blipFill>
        <p:spPr>
          <a:xfrm>
            <a:off x="2286000" y="2505240"/>
            <a:ext cx="8416440" cy="3209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Построим дерево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7" name="TextBox 26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98" name="" descr=""/>
          <p:cNvPicPr/>
          <p:nvPr/>
        </p:nvPicPr>
        <p:blipFill>
          <a:blip r:embed="rId1"/>
          <a:stretch/>
        </p:blipFill>
        <p:spPr>
          <a:xfrm>
            <a:off x="1758960" y="2113920"/>
            <a:ext cx="9442440" cy="3601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Построим дерево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1" name="TextBox 27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02" name="" descr=""/>
          <p:cNvPicPr/>
          <p:nvPr/>
        </p:nvPicPr>
        <p:blipFill>
          <a:blip r:embed="rId1"/>
          <a:stretch/>
        </p:blipFill>
        <p:spPr>
          <a:xfrm>
            <a:off x="1295640" y="1828800"/>
            <a:ext cx="9677160" cy="3690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deque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object 5"/>
          <p:cNvSpPr/>
          <p:nvPr/>
        </p:nvSpPr>
        <p:spPr>
          <a:xfrm>
            <a:off x="914400" y="2286000"/>
            <a:ext cx="9514440" cy="17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5520" bIns="0" anchor="t">
            <a:spAutoFit/>
          </a:bodyPr>
          <a:p>
            <a:pPr marL="195480" indent="-182880">
              <a:lnSpc>
                <a:spcPct val="100000"/>
              </a:lnSpc>
              <a:spcBef>
                <a:spcPts val="1225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pc="-11" strike="noStrike" u="none">
                <a:solidFill>
                  <a:srgbClr val="000000"/>
                </a:solidFill>
                <a:uFillTx/>
                <a:latin typeface="Segoe UI"/>
              </a:rPr>
              <a:t>Эффективно</a:t>
            </a:r>
            <a:r>
              <a:rPr b="0" lang="en-US" sz="2200" spc="-40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pc="-11" strike="noStrike" u="none">
                <a:solidFill>
                  <a:srgbClr val="000000"/>
                </a:solidFill>
                <a:uFillTx/>
                <a:latin typeface="Segoe UI"/>
              </a:rPr>
              <a:t>растёт</a:t>
            </a:r>
            <a:r>
              <a:rPr b="0" lang="en-US" sz="2200" spc="-60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в</a:t>
            </a:r>
            <a:r>
              <a:rPr b="0" lang="en-US" sz="2200" spc="-45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обоих</a:t>
            </a:r>
            <a:r>
              <a:rPr b="0" lang="en-US" sz="2200" spc="-45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pc="-11" strike="noStrike" u="none">
                <a:solidFill>
                  <a:srgbClr val="000000"/>
                </a:solidFill>
                <a:uFillTx/>
                <a:latin typeface="Segoe UI"/>
              </a:rPr>
              <a:t>направлениях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131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Не</a:t>
            </a:r>
            <a:r>
              <a:rPr b="0" lang="en-US" sz="2200" spc="-51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pc="-11" strike="noStrike" u="none">
                <a:solidFill>
                  <a:srgbClr val="000000"/>
                </a:solidFill>
                <a:uFillTx/>
                <a:latin typeface="Segoe UI"/>
              </a:rPr>
              <a:t>требует</a:t>
            </a:r>
            <a:r>
              <a:rPr b="0" lang="en-US" sz="2200" spc="-65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pc="-11" strike="noStrike" u="none">
                <a:solidFill>
                  <a:srgbClr val="000000"/>
                </a:solidFill>
                <a:uFillTx/>
                <a:latin typeface="Segoe UI"/>
              </a:rPr>
              <a:t>больших</a:t>
            </a:r>
            <a:r>
              <a:rPr b="0" lang="en-US" sz="2200" spc="-40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pc="-11" strike="noStrike" u="none">
                <a:solidFill>
                  <a:srgbClr val="000000"/>
                </a:solidFill>
                <a:uFillTx/>
                <a:latin typeface="Segoe UI"/>
              </a:rPr>
              <a:t>реаллокаций</a:t>
            </a:r>
            <a:r>
              <a:rPr b="0" lang="en-US" sz="2200" spc="-54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с</a:t>
            </a:r>
            <a:r>
              <a:rPr b="0" lang="en-US" sz="2200" spc="-60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pc="-11" strike="noStrike" u="none">
                <a:solidFill>
                  <a:srgbClr val="000000"/>
                </a:solidFill>
                <a:uFillTx/>
                <a:latin typeface="Segoe UI"/>
              </a:rPr>
              <a:t>перемещениями, 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так</a:t>
            </a:r>
            <a:r>
              <a:rPr b="0" lang="en-US" sz="2200" spc="-60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как</a:t>
            </a:r>
            <a:r>
              <a:rPr b="0" lang="en-US" sz="2200" spc="-54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разбит</a:t>
            </a:r>
            <a:r>
              <a:rPr b="0" lang="en-US" sz="2200" spc="-71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на</a:t>
            </a:r>
            <a:r>
              <a:rPr b="0" lang="en-US" sz="2200" spc="-51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pc="-11" strike="noStrike" u="none">
                <a:solidFill>
                  <a:srgbClr val="000000"/>
                </a:solidFill>
                <a:uFillTx/>
                <a:latin typeface="Segoe UI"/>
              </a:rPr>
              <a:t>блоки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140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pc="-45" strike="noStrike" u="none">
                <a:solidFill>
                  <a:srgbClr val="000000"/>
                </a:solidFill>
                <a:uFillTx/>
                <a:latin typeface="Segoe UI"/>
              </a:rPr>
              <a:t>Гораздо</a:t>
            </a:r>
            <a:r>
              <a:rPr b="0" lang="en-US" sz="2200" spc="-31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меньше</a:t>
            </a:r>
            <a:r>
              <a:rPr b="0" lang="en-US" sz="2200" spc="-20" strike="noStrike" u="none">
                <a:solidFill>
                  <a:srgbClr val="000000"/>
                </a:solidFill>
                <a:uFillTx/>
                <a:latin typeface="Segoe UI"/>
              </a:rPr>
              <a:t> фрагментирует</a:t>
            </a:r>
            <a:r>
              <a:rPr b="0" lang="en-US" sz="2200" spc="-51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pc="-20" strike="noStrike" u="none">
                <a:solidFill>
                  <a:srgbClr val="000000"/>
                </a:solidFill>
                <a:uFillTx/>
                <a:latin typeface="Segoe UI"/>
              </a:rPr>
              <a:t>кучу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Построим дерево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5" name="TextBox 28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1"/>
          <a:stretch/>
        </p:blipFill>
        <p:spPr>
          <a:xfrm>
            <a:off x="914400" y="2057400"/>
            <a:ext cx="10287000" cy="3923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Построим дерево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9" name="TextBox 29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10" name="" descr=""/>
          <p:cNvPicPr/>
          <p:nvPr/>
        </p:nvPicPr>
        <p:blipFill>
          <a:blip r:embed="rId1"/>
          <a:stretch/>
        </p:blipFill>
        <p:spPr>
          <a:xfrm>
            <a:off x="1295640" y="2078640"/>
            <a:ext cx="10134360" cy="3864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Построим дерево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3" name="TextBox 30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14" name="" descr=""/>
          <p:cNvPicPr/>
          <p:nvPr/>
        </p:nvPicPr>
        <p:blipFill>
          <a:blip r:embed="rId1"/>
          <a:stretch/>
        </p:blipFill>
        <p:spPr>
          <a:xfrm>
            <a:off x="1600200" y="2057400"/>
            <a:ext cx="9829800" cy="3749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Построим дерево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7" name="TextBox 31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1"/>
          <a:stretch/>
        </p:blipFill>
        <p:spPr>
          <a:xfrm>
            <a:off x="1143000" y="2248920"/>
            <a:ext cx="10287000" cy="3923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Вернемся к c++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1" name="TextBox 32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2" name=""/>
          <p:cNvSpPr txBox="1"/>
          <p:nvPr/>
        </p:nvSpPr>
        <p:spPr>
          <a:xfrm>
            <a:off x="1145520" y="3200400"/>
            <a:ext cx="9827280" cy="76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Придумайте интерфейс стандартной мапы, прям с шаблонами и вот этим всем.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Ответ убил...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5" name="TextBox 33"/>
          <p:cNvSpPr/>
          <p:nvPr/>
        </p:nvSpPr>
        <p:spPr>
          <a:xfrm>
            <a:off x="457200" y="2743200"/>
            <a:ext cx="11424960" cy="13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6" name=""/>
          <p:cNvSpPr txBox="1"/>
          <p:nvPr/>
        </p:nvSpPr>
        <p:spPr>
          <a:xfrm>
            <a:off x="1831320" y="2607120"/>
            <a:ext cx="9827280" cy="1736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</a:rPr>
              <a:t>template&lt;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</a:rPr>
              <a:t>class Key,   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</a:rPr>
              <a:t>class T,   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</a:rPr>
              <a:t>class Compare = 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  <a:hlinkClick r:id="rId1"/>
              </a:rPr>
              <a:t>std::less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</a:rPr>
              <a:t>&lt;Key&gt;, 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</a:rPr>
              <a:t>class Allocator = 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  <a:hlinkClick r:id="rId2"/>
              </a:rPr>
              <a:t>std::allocator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</a:rPr>
              <a:t>&lt;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  <a:hlinkClick r:id="rId3"/>
              </a:rPr>
              <a:t>std::pair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</a:rPr>
              <a:t>&lt;const Key, T&gt;&gt;&gt;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000000"/>
                </a:solidFill>
                <a:uFillTx/>
                <a:latin typeface="Segoe UI"/>
              </a:rPr>
              <a:t>class map;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deque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78" name="object 6"/>
          <p:cNvGrpSpPr/>
          <p:nvPr/>
        </p:nvGrpSpPr>
        <p:grpSpPr>
          <a:xfrm>
            <a:off x="1017000" y="2514600"/>
            <a:ext cx="9041400" cy="748440"/>
            <a:chOff x="1017000" y="2514600"/>
            <a:chExt cx="9041400" cy="748440"/>
          </a:xfrm>
        </p:grpSpPr>
        <p:sp>
          <p:nvSpPr>
            <p:cNvPr id="79" name="object 7"/>
            <p:cNvSpPr/>
            <p:nvPr/>
          </p:nvSpPr>
          <p:spPr>
            <a:xfrm>
              <a:off x="1017000" y="2514600"/>
              <a:ext cx="8508600" cy="748440"/>
            </a:xfrm>
            <a:custGeom>
              <a:avLst/>
              <a:gdLst>
                <a:gd name="textAreaLeft" fmla="*/ 0 w 8508600"/>
                <a:gd name="textAreaRight" fmla="*/ 8508960 w 850860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8509000" h="748664">
                  <a:moveTo>
                    <a:pt x="8508492" y="0"/>
                  </a:moveTo>
                  <a:lnTo>
                    <a:pt x="0" y="0"/>
                  </a:lnTo>
                  <a:lnTo>
                    <a:pt x="0" y="748284"/>
                  </a:lnTo>
                  <a:lnTo>
                    <a:pt x="8508492" y="748284"/>
                  </a:lnTo>
                  <a:lnTo>
                    <a:pt x="8508492" y="0"/>
                  </a:lnTo>
                  <a:close/>
                </a:path>
              </a:pathLst>
            </a:custGeom>
            <a:solidFill>
              <a:srgbClr val="b0d1e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0" name="object 8"/>
            <p:cNvSpPr/>
            <p:nvPr/>
          </p:nvSpPr>
          <p:spPr>
            <a:xfrm>
              <a:off x="1017000" y="2514600"/>
              <a:ext cx="8508600" cy="748440"/>
            </a:xfrm>
            <a:custGeom>
              <a:avLst/>
              <a:gdLst>
                <a:gd name="textAreaLeft" fmla="*/ 0 w 8508600"/>
                <a:gd name="textAreaRight" fmla="*/ 8508960 w 850860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8509000" h="748664">
                  <a:moveTo>
                    <a:pt x="0" y="748284"/>
                  </a:moveTo>
                  <a:lnTo>
                    <a:pt x="8508492" y="748284"/>
                  </a:lnTo>
                  <a:lnTo>
                    <a:pt x="8508492" y="0"/>
                  </a:lnTo>
                  <a:lnTo>
                    <a:pt x="0" y="0"/>
                  </a:lnTo>
                  <a:lnTo>
                    <a:pt x="0" y="748284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1" name="object 34"/>
            <p:cNvSpPr/>
            <p:nvPr/>
          </p:nvSpPr>
          <p:spPr>
            <a:xfrm>
              <a:off x="9525240" y="2514600"/>
              <a:ext cx="533160" cy="748440"/>
            </a:xfrm>
            <a:custGeom>
              <a:avLst/>
              <a:gdLst>
                <a:gd name="textAreaLeft" fmla="*/ 0 w 533160"/>
                <a:gd name="textAreaRight" fmla="*/ 533520 w 53316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533400" h="748664">
                  <a:moveTo>
                    <a:pt x="533400" y="0"/>
                  </a:moveTo>
                  <a:lnTo>
                    <a:pt x="0" y="0"/>
                  </a:lnTo>
                  <a:lnTo>
                    <a:pt x="0" y="748284"/>
                  </a:lnTo>
                  <a:lnTo>
                    <a:pt x="533400" y="748284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e1eb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2" name="object 35"/>
            <p:cNvSpPr/>
            <p:nvPr/>
          </p:nvSpPr>
          <p:spPr>
            <a:xfrm>
              <a:off x="9525240" y="2514600"/>
              <a:ext cx="533160" cy="748440"/>
            </a:xfrm>
            <a:custGeom>
              <a:avLst/>
              <a:gdLst>
                <a:gd name="textAreaLeft" fmla="*/ 0 w 533160"/>
                <a:gd name="textAreaRight" fmla="*/ 533520 w 533160"/>
                <a:gd name="textAreaTop" fmla="*/ 0 h 748440"/>
                <a:gd name="textAreaBottom" fmla="*/ 748800 h 748440"/>
              </a:gdLst>
              <a:ahLst/>
              <a:rect l="textAreaLeft" t="textAreaTop" r="textAreaRight" b="textAreaBottom"/>
              <a:pathLst>
                <a:path w="533400" h="748664">
                  <a:moveTo>
                    <a:pt x="0" y="748284"/>
                  </a:moveTo>
                  <a:lnTo>
                    <a:pt x="533400" y="748284"/>
                  </a:lnTo>
                  <a:lnTo>
                    <a:pt x="533400" y="0"/>
                  </a:lnTo>
                  <a:lnTo>
                    <a:pt x="0" y="0"/>
                  </a:lnTo>
                  <a:lnTo>
                    <a:pt x="0" y="748284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83" name="object 36"/>
          <p:cNvGrpSpPr/>
          <p:nvPr/>
        </p:nvGrpSpPr>
        <p:grpSpPr>
          <a:xfrm>
            <a:off x="1048680" y="3645720"/>
            <a:ext cx="9009720" cy="760320"/>
            <a:chOff x="1048680" y="3645720"/>
            <a:chExt cx="9009720" cy="760320"/>
          </a:xfrm>
        </p:grpSpPr>
        <p:sp>
          <p:nvSpPr>
            <p:cNvPr id="84" name="object 37"/>
            <p:cNvSpPr/>
            <p:nvPr/>
          </p:nvSpPr>
          <p:spPr>
            <a:xfrm>
              <a:off x="2379240" y="3645720"/>
              <a:ext cx="1698840" cy="749520"/>
            </a:xfrm>
            <a:custGeom>
              <a:avLst/>
              <a:gdLst>
                <a:gd name="textAreaLeft" fmla="*/ 0 w 1698840"/>
                <a:gd name="textAreaRight" fmla="*/ 1699200 w 169884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1699260" h="749935">
                  <a:moveTo>
                    <a:pt x="1699260" y="0"/>
                  </a:moveTo>
                  <a:lnTo>
                    <a:pt x="0" y="0"/>
                  </a:lnTo>
                  <a:lnTo>
                    <a:pt x="0" y="749807"/>
                  </a:lnTo>
                  <a:lnTo>
                    <a:pt x="1699260" y="749807"/>
                  </a:lnTo>
                  <a:lnTo>
                    <a:pt x="1699260" y="0"/>
                  </a:lnTo>
                  <a:close/>
                </a:path>
              </a:pathLst>
            </a:custGeom>
            <a:solidFill>
              <a:srgbClr val="b0d1e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5" name="object 38"/>
            <p:cNvSpPr/>
            <p:nvPr/>
          </p:nvSpPr>
          <p:spPr>
            <a:xfrm>
              <a:off x="2379240" y="3645720"/>
              <a:ext cx="1698840" cy="749520"/>
            </a:xfrm>
            <a:custGeom>
              <a:avLst/>
              <a:gdLst>
                <a:gd name="textAreaLeft" fmla="*/ 0 w 1698840"/>
                <a:gd name="textAreaRight" fmla="*/ 1699200 w 169884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1699260" h="749935">
                  <a:moveTo>
                    <a:pt x="0" y="749807"/>
                  </a:moveTo>
                  <a:lnTo>
                    <a:pt x="1699260" y="749807"/>
                  </a:lnTo>
                  <a:lnTo>
                    <a:pt x="1699260" y="0"/>
                  </a:lnTo>
                  <a:lnTo>
                    <a:pt x="0" y="0"/>
                  </a:lnTo>
                  <a:lnTo>
                    <a:pt x="0" y="749807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6" name="object 39"/>
            <p:cNvSpPr/>
            <p:nvPr/>
          </p:nvSpPr>
          <p:spPr>
            <a:xfrm>
              <a:off x="4698720" y="3645720"/>
              <a:ext cx="1698840" cy="749520"/>
            </a:xfrm>
            <a:custGeom>
              <a:avLst/>
              <a:gdLst>
                <a:gd name="textAreaLeft" fmla="*/ 0 w 1698840"/>
                <a:gd name="textAreaRight" fmla="*/ 1699200 w 169884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1699259" h="749935">
                  <a:moveTo>
                    <a:pt x="1699259" y="0"/>
                  </a:moveTo>
                  <a:lnTo>
                    <a:pt x="0" y="0"/>
                  </a:lnTo>
                  <a:lnTo>
                    <a:pt x="0" y="749807"/>
                  </a:lnTo>
                  <a:lnTo>
                    <a:pt x="1699259" y="749807"/>
                  </a:lnTo>
                  <a:lnTo>
                    <a:pt x="1699259" y="0"/>
                  </a:lnTo>
                  <a:close/>
                </a:path>
              </a:pathLst>
            </a:custGeom>
            <a:solidFill>
              <a:srgbClr val="b0d1e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7" name="object 40"/>
            <p:cNvSpPr/>
            <p:nvPr/>
          </p:nvSpPr>
          <p:spPr>
            <a:xfrm>
              <a:off x="4698720" y="3645720"/>
              <a:ext cx="1698840" cy="749520"/>
            </a:xfrm>
            <a:custGeom>
              <a:avLst/>
              <a:gdLst>
                <a:gd name="textAreaLeft" fmla="*/ 0 w 1698840"/>
                <a:gd name="textAreaRight" fmla="*/ 1699200 w 169884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1699259" h="749935">
                  <a:moveTo>
                    <a:pt x="0" y="749807"/>
                  </a:moveTo>
                  <a:lnTo>
                    <a:pt x="1699259" y="749807"/>
                  </a:lnTo>
                  <a:lnTo>
                    <a:pt x="1699259" y="0"/>
                  </a:lnTo>
                  <a:lnTo>
                    <a:pt x="0" y="0"/>
                  </a:lnTo>
                  <a:lnTo>
                    <a:pt x="0" y="749807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pic>
          <p:nvPicPr>
            <p:cNvPr id="88" name="object 41" descr=""/>
            <p:cNvPicPr/>
            <p:nvPr/>
          </p:nvPicPr>
          <p:blipFill>
            <a:blip r:embed="rId1"/>
            <a:stretch/>
          </p:blipFill>
          <p:spPr>
            <a:xfrm>
              <a:off x="4038120" y="3978720"/>
              <a:ext cx="722160" cy="1292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89" name="object 42"/>
            <p:cNvSpPr/>
            <p:nvPr/>
          </p:nvSpPr>
          <p:spPr>
            <a:xfrm>
              <a:off x="4078440" y="3993480"/>
              <a:ext cx="619920" cy="53640"/>
            </a:xfrm>
            <a:custGeom>
              <a:avLst/>
              <a:gdLst>
                <a:gd name="textAreaLeft" fmla="*/ 0 w 619920"/>
                <a:gd name="textAreaRight" fmla="*/ 620280 w 619920"/>
                <a:gd name="textAreaTop" fmla="*/ 0 h 53640"/>
                <a:gd name="textAreaBottom" fmla="*/ 54000 h 53640"/>
              </a:gdLst>
              <a:ahLst/>
              <a:rect l="textAreaLeft" t="textAreaTop" r="textAreaRight" b="textAreaBottom"/>
              <a:pathLst>
                <a:path w="620395" h="53975">
                  <a:moveTo>
                    <a:pt x="620268" y="36068"/>
                  </a:moveTo>
                  <a:lnTo>
                    <a:pt x="0" y="36068"/>
                  </a:lnTo>
                  <a:lnTo>
                    <a:pt x="0" y="53975"/>
                  </a:lnTo>
                  <a:lnTo>
                    <a:pt x="620268" y="53975"/>
                  </a:lnTo>
                  <a:lnTo>
                    <a:pt x="620268" y="36068"/>
                  </a:lnTo>
                  <a:close/>
                </a:path>
                <a:path w="620395" h="53975">
                  <a:moveTo>
                    <a:pt x="620268" y="0"/>
                  </a:moveTo>
                  <a:lnTo>
                    <a:pt x="0" y="0"/>
                  </a:lnTo>
                  <a:lnTo>
                    <a:pt x="0" y="18034"/>
                  </a:lnTo>
                  <a:lnTo>
                    <a:pt x="620268" y="18034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90" name="object 43"/>
            <p:cNvSpPr/>
            <p:nvPr/>
          </p:nvSpPr>
          <p:spPr>
            <a:xfrm>
              <a:off x="7089840" y="3645720"/>
              <a:ext cx="1698840" cy="749520"/>
            </a:xfrm>
            <a:custGeom>
              <a:avLst/>
              <a:gdLst>
                <a:gd name="textAreaLeft" fmla="*/ 0 w 1698840"/>
                <a:gd name="textAreaRight" fmla="*/ 1699200 w 169884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1699259" h="749935">
                  <a:moveTo>
                    <a:pt x="1699259" y="0"/>
                  </a:moveTo>
                  <a:lnTo>
                    <a:pt x="0" y="0"/>
                  </a:lnTo>
                  <a:lnTo>
                    <a:pt x="0" y="749807"/>
                  </a:lnTo>
                  <a:lnTo>
                    <a:pt x="1699259" y="749807"/>
                  </a:lnTo>
                  <a:lnTo>
                    <a:pt x="1699259" y="0"/>
                  </a:lnTo>
                  <a:close/>
                </a:path>
              </a:pathLst>
            </a:custGeom>
            <a:solidFill>
              <a:srgbClr val="b0d1e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1" name="object 44"/>
            <p:cNvSpPr/>
            <p:nvPr/>
          </p:nvSpPr>
          <p:spPr>
            <a:xfrm>
              <a:off x="7089840" y="3645720"/>
              <a:ext cx="1698840" cy="749520"/>
            </a:xfrm>
            <a:custGeom>
              <a:avLst/>
              <a:gdLst>
                <a:gd name="textAreaLeft" fmla="*/ 0 w 1698840"/>
                <a:gd name="textAreaRight" fmla="*/ 1699200 w 169884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1699259" h="749935">
                  <a:moveTo>
                    <a:pt x="0" y="749807"/>
                  </a:moveTo>
                  <a:lnTo>
                    <a:pt x="1699259" y="749807"/>
                  </a:lnTo>
                  <a:lnTo>
                    <a:pt x="1699259" y="0"/>
                  </a:lnTo>
                  <a:lnTo>
                    <a:pt x="0" y="0"/>
                  </a:lnTo>
                  <a:lnTo>
                    <a:pt x="0" y="749807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pic>
          <p:nvPicPr>
            <p:cNvPr id="92" name="object 45" descr=""/>
            <p:cNvPicPr/>
            <p:nvPr/>
          </p:nvPicPr>
          <p:blipFill>
            <a:blip r:embed="rId2"/>
            <a:stretch/>
          </p:blipFill>
          <p:spPr>
            <a:xfrm>
              <a:off x="6357600" y="3978720"/>
              <a:ext cx="793800" cy="1292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93" name="object 46"/>
            <p:cNvSpPr/>
            <p:nvPr/>
          </p:nvSpPr>
          <p:spPr>
            <a:xfrm>
              <a:off x="6397920" y="3993480"/>
              <a:ext cx="691200" cy="53640"/>
            </a:xfrm>
            <a:custGeom>
              <a:avLst/>
              <a:gdLst>
                <a:gd name="textAreaLeft" fmla="*/ 0 w 691200"/>
                <a:gd name="textAreaRight" fmla="*/ 691560 w 691200"/>
                <a:gd name="textAreaTop" fmla="*/ 0 h 53640"/>
                <a:gd name="textAreaBottom" fmla="*/ 54000 h 53640"/>
              </a:gdLst>
              <a:ahLst/>
              <a:rect l="textAreaLeft" t="textAreaTop" r="textAreaRight" b="textAreaBottom"/>
              <a:pathLst>
                <a:path w="691515" h="53975">
                  <a:moveTo>
                    <a:pt x="691261" y="36068"/>
                  </a:moveTo>
                  <a:lnTo>
                    <a:pt x="0" y="36068"/>
                  </a:lnTo>
                  <a:lnTo>
                    <a:pt x="0" y="53975"/>
                  </a:lnTo>
                  <a:lnTo>
                    <a:pt x="691261" y="53975"/>
                  </a:lnTo>
                  <a:lnTo>
                    <a:pt x="691261" y="36068"/>
                  </a:lnTo>
                  <a:close/>
                </a:path>
                <a:path w="691515" h="53975">
                  <a:moveTo>
                    <a:pt x="691261" y="0"/>
                  </a:moveTo>
                  <a:lnTo>
                    <a:pt x="0" y="0"/>
                  </a:lnTo>
                  <a:lnTo>
                    <a:pt x="0" y="18034"/>
                  </a:lnTo>
                  <a:lnTo>
                    <a:pt x="691261" y="18034"/>
                  </a:lnTo>
                  <a:lnTo>
                    <a:pt x="69126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94" name="object 47"/>
            <p:cNvSpPr/>
            <p:nvPr/>
          </p:nvSpPr>
          <p:spPr>
            <a:xfrm>
              <a:off x="9429480" y="3645720"/>
              <a:ext cx="96120" cy="749520"/>
            </a:xfrm>
            <a:custGeom>
              <a:avLst/>
              <a:gdLst>
                <a:gd name="textAreaLeft" fmla="*/ 0 w 96120"/>
                <a:gd name="textAreaRight" fmla="*/ 96480 w 96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96520" h="749935">
                  <a:moveTo>
                    <a:pt x="96011" y="0"/>
                  </a:moveTo>
                  <a:lnTo>
                    <a:pt x="0" y="0"/>
                  </a:lnTo>
                  <a:lnTo>
                    <a:pt x="0" y="749807"/>
                  </a:lnTo>
                  <a:lnTo>
                    <a:pt x="96011" y="749807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b0d1e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5" name="object 48"/>
            <p:cNvSpPr/>
            <p:nvPr/>
          </p:nvSpPr>
          <p:spPr>
            <a:xfrm>
              <a:off x="9429480" y="3645720"/>
              <a:ext cx="96120" cy="749520"/>
            </a:xfrm>
            <a:custGeom>
              <a:avLst/>
              <a:gdLst>
                <a:gd name="textAreaLeft" fmla="*/ 0 w 96120"/>
                <a:gd name="textAreaRight" fmla="*/ 96480 w 9612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96520" h="749935">
                  <a:moveTo>
                    <a:pt x="0" y="749807"/>
                  </a:moveTo>
                  <a:lnTo>
                    <a:pt x="96011" y="749807"/>
                  </a:lnTo>
                  <a:lnTo>
                    <a:pt x="96011" y="0"/>
                  </a:lnTo>
                  <a:lnTo>
                    <a:pt x="0" y="0"/>
                  </a:lnTo>
                  <a:lnTo>
                    <a:pt x="0" y="749807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pic>
          <p:nvPicPr>
            <p:cNvPr id="96" name="object 49" descr=""/>
            <p:cNvPicPr/>
            <p:nvPr/>
          </p:nvPicPr>
          <p:blipFill>
            <a:blip r:embed="rId3"/>
            <a:stretch/>
          </p:blipFill>
          <p:spPr>
            <a:xfrm>
              <a:off x="8748720" y="3978720"/>
              <a:ext cx="741960" cy="1292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97" name="object 50"/>
            <p:cNvSpPr/>
            <p:nvPr/>
          </p:nvSpPr>
          <p:spPr>
            <a:xfrm>
              <a:off x="8789400" y="3993480"/>
              <a:ext cx="639720" cy="53640"/>
            </a:xfrm>
            <a:custGeom>
              <a:avLst/>
              <a:gdLst>
                <a:gd name="textAreaLeft" fmla="*/ 0 w 639720"/>
                <a:gd name="textAreaRight" fmla="*/ 640080 w 639720"/>
                <a:gd name="textAreaTop" fmla="*/ 0 h 53640"/>
                <a:gd name="textAreaBottom" fmla="*/ 54000 h 53640"/>
              </a:gdLst>
              <a:ahLst/>
              <a:rect l="textAreaLeft" t="textAreaTop" r="textAreaRight" b="textAreaBottom"/>
              <a:pathLst>
                <a:path w="640079" h="53975">
                  <a:moveTo>
                    <a:pt x="640080" y="36068"/>
                  </a:moveTo>
                  <a:lnTo>
                    <a:pt x="0" y="36068"/>
                  </a:lnTo>
                  <a:lnTo>
                    <a:pt x="0" y="53975"/>
                  </a:lnTo>
                  <a:lnTo>
                    <a:pt x="640080" y="53975"/>
                  </a:lnTo>
                  <a:lnTo>
                    <a:pt x="640080" y="36068"/>
                  </a:lnTo>
                  <a:close/>
                </a:path>
                <a:path w="640079" h="53975">
                  <a:moveTo>
                    <a:pt x="640080" y="0"/>
                  </a:moveTo>
                  <a:lnTo>
                    <a:pt x="0" y="0"/>
                  </a:lnTo>
                  <a:lnTo>
                    <a:pt x="0" y="18034"/>
                  </a:lnTo>
                  <a:lnTo>
                    <a:pt x="640080" y="18034"/>
                  </a:lnTo>
                  <a:lnTo>
                    <a:pt x="64008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98" name="object 51"/>
            <p:cNvSpPr/>
            <p:nvPr/>
          </p:nvSpPr>
          <p:spPr>
            <a:xfrm>
              <a:off x="9525240" y="3645720"/>
              <a:ext cx="533160" cy="749520"/>
            </a:xfrm>
            <a:custGeom>
              <a:avLst/>
              <a:gdLst>
                <a:gd name="textAreaLeft" fmla="*/ 0 w 533160"/>
                <a:gd name="textAreaRight" fmla="*/ 533520 w 53316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533400" h="749935">
                  <a:moveTo>
                    <a:pt x="533400" y="0"/>
                  </a:moveTo>
                  <a:lnTo>
                    <a:pt x="0" y="0"/>
                  </a:lnTo>
                  <a:lnTo>
                    <a:pt x="0" y="749807"/>
                  </a:lnTo>
                  <a:lnTo>
                    <a:pt x="533400" y="749807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e1eb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object 52"/>
            <p:cNvSpPr/>
            <p:nvPr/>
          </p:nvSpPr>
          <p:spPr>
            <a:xfrm>
              <a:off x="9525240" y="3645720"/>
              <a:ext cx="533160" cy="749520"/>
            </a:xfrm>
            <a:custGeom>
              <a:avLst/>
              <a:gdLst>
                <a:gd name="textAreaLeft" fmla="*/ 0 w 533160"/>
                <a:gd name="textAreaRight" fmla="*/ 533520 w 53316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533400" h="749935">
                  <a:moveTo>
                    <a:pt x="0" y="749807"/>
                  </a:moveTo>
                  <a:lnTo>
                    <a:pt x="533400" y="749807"/>
                  </a:lnTo>
                  <a:lnTo>
                    <a:pt x="533400" y="0"/>
                  </a:lnTo>
                  <a:lnTo>
                    <a:pt x="0" y="0"/>
                  </a:lnTo>
                  <a:lnTo>
                    <a:pt x="0" y="749807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00" name="object 53"/>
            <p:cNvSpPr/>
            <p:nvPr/>
          </p:nvSpPr>
          <p:spPr>
            <a:xfrm>
              <a:off x="1582200" y="3656520"/>
              <a:ext cx="86760" cy="749520"/>
            </a:xfrm>
            <a:custGeom>
              <a:avLst/>
              <a:gdLst>
                <a:gd name="textAreaLeft" fmla="*/ 0 w 86760"/>
                <a:gd name="textAreaRight" fmla="*/ 87120 w 8676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86994" h="749935">
                  <a:moveTo>
                    <a:pt x="0" y="749808"/>
                  </a:moveTo>
                  <a:lnTo>
                    <a:pt x="86868" y="749808"/>
                  </a:lnTo>
                  <a:lnTo>
                    <a:pt x="86868" y="0"/>
                  </a:lnTo>
                  <a:lnTo>
                    <a:pt x="0" y="0"/>
                  </a:lnTo>
                  <a:lnTo>
                    <a:pt x="0" y="749808"/>
                  </a:lnTo>
                  <a:close/>
                </a:path>
              </a:pathLst>
            </a:custGeom>
            <a:solidFill>
              <a:srgbClr val="b0d1e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01" name="object 54"/>
            <p:cNvSpPr/>
            <p:nvPr/>
          </p:nvSpPr>
          <p:spPr>
            <a:xfrm>
              <a:off x="1571760" y="3656520"/>
              <a:ext cx="97560" cy="749520"/>
            </a:xfrm>
            <a:custGeom>
              <a:avLst/>
              <a:gdLst>
                <a:gd name="textAreaLeft" fmla="*/ 0 w 97560"/>
                <a:gd name="textAreaRight" fmla="*/ 97920 w 9756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97789" h="749935">
                  <a:moveTo>
                    <a:pt x="0" y="749808"/>
                  </a:moveTo>
                  <a:lnTo>
                    <a:pt x="97536" y="749808"/>
                  </a:lnTo>
                  <a:lnTo>
                    <a:pt x="97536" y="0"/>
                  </a:lnTo>
                  <a:lnTo>
                    <a:pt x="0" y="0"/>
                  </a:lnTo>
                  <a:lnTo>
                    <a:pt x="0" y="749808"/>
                  </a:lnTo>
                  <a:close/>
                </a:path>
              </a:pathLst>
            </a:custGeom>
            <a:noFill/>
            <a:ln w="38099">
              <a:solidFill>
                <a:srgbClr val="0000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pic>
          <p:nvPicPr>
            <p:cNvPr id="102" name="object 55" descr=""/>
            <p:cNvPicPr/>
            <p:nvPr/>
          </p:nvPicPr>
          <p:blipFill>
            <a:blip r:embed="rId4"/>
            <a:stretch/>
          </p:blipFill>
          <p:spPr>
            <a:xfrm>
              <a:off x="1628640" y="3978720"/>
              <a:ext cx="813600" cy="1400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03" name="object 56"/>
            <p:cNvSpPr/>
            <p:nvPr/>
          </p:nvSpPr>
          <p:spPr>
            <a:xfrm>
              <a:off x="1668600" y="3993840"/>
              <a:ext cx="711360" cy="64440"/>
            </a:xfrm>
            <a:custGeom>
              <a:avLst/>
              <a:gdLst>
                <a:gd name="textAreaLeft" fmla="*/ 0 w 711360"/>
                <a:gd name="textAreaRight" fmla="*/ 711720 w 711360"/>
                <a:gd name="textAreaTop" fmla="*/ 0 h 64440"/>
                <a:gd name="textAreaBottom" fmla="*/ 64800 h 64440"/>
              </a:gdLst>
              <a:ahLst/>
              <a:rect l="textAreaLeft" t="textAreaTop" r="textAreaRight" b="textAreaBottom"/>
              <a:pathLst>
                <a:path w="711835" h="64770">
                  <a:moveTo>
                    <a:pt x="711581" y="35941"/>
                  </a:moveTo>
                  <a:lnTo>
                    <a:pt x="507" y="46355"/>
                  </a:lnTo>
                  <a:lnTo>
                    <a:pt x="762" y="64262"/>
                  </a:lnTo>
                  <a:lnTo>
                    <a:pt x="711834" y="53848"/>
                  </a:lnTo>
                  <a:lnTo>
                    <a:pt x="711581" y="35941"/>
                  </a:lnTo>
                  <a:close/>
                </a:path>
                <a:path w="711835" h="64770">
                  <a:moveTo>
                    <a:pt x="711072" y="0"/>
                  </a:moveTo>
                  <a:lnTo>
                    <a:pt x="0" y="10414"/>
                  </a:lnTo>
                  <a:lnTo>
                    <a:pt x="253" y="28321"/>
                  </a:lnTo>
                  <a:lnTo>
                    <a:pt x="711326" y="17907"/>
                  </a:lnTo>
                  <a:lnTo>
                    <a:pt x="71107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4" name="object 57"/>
            <p:cNvSpPr/>
            <p:nvPr/>
          </p:nvSpPr>
          <p:spPr>
            <a:xfrm>
              <a:off x="1048680" y="3656520"/>
              <a:ext cx="533160" cy="749520"/>
            </a:xfrm>
            <a:custGeom>
              <a:avLst/>
              <a:gdLst>
                <a:gd name="textAreaLeft" fmla="*/ 0 w 533160"/>
                <a:gd name="textAreaRight" fmla="*/ 533520 w 53316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533400" h="749935">
                  <a:moveTo>
                    <a:pt x="533400" y="0"/>
                  </a:moveTo>
                  <a:lnTo>
                    <a:pt x="0" y="0"/>
                  </a:lnTo>
                  <a:lnTo>
                    <a:pt x="0" y="749808"/>
                  </a:lnTo>
                  <a:lnTo>
                    <a:pt x="533400" y="749808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e1eb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05" name="object 58"/>
            <p:cNvSpPr/>
            <p:nvPr/>
          </p:nvSpPr>
          <p:spPr>
            <a:xfrm>
              <a:off x="1048680" y="3656520"/>
              <a:ext cx="533160" cy="749520"/>
            </a:xfrm>
            <a:custGeom>
              <a:avLst/>
              <a:gdLst>
                <a:gd name="textAreaLeft" fmla="*/ 0 w 533160"/>
                <a:gd name="textAreaRight" fmla="*/ 533520 w 533160"/>
                <a:gd name="textAreaTop" fmla="*/ 0 h 749520"/>
                <a:gd name="textAreaBottom" fmla="*/ 749880 h 749520"/>
              </a:gdLst>
              <a:ahLst/>
              <a:rect l="textAreaLeft" t="textAreaTop" r="textAreaRight" b="textAreaBottom"/>
              <a:pathLst>
                <a:path w="533400" h="749935">
                  <a:moveTo>
                    <a:pt x="0" y="749808"/>
                  </a:moveTo>
                  <a:lnTo>
                    <a:pt x="533400" y="749808"/>
                  </a:lnTo>
                  <a:lnTo>
                    <a:pt x="533400" y="0"/>
                  </a:lnTo>
                  <a:lnTo>
                    <a:pt x="0" y="0"/>
                  </a:lnTo>
                  <a:lnTo>
                    <a:pt x="0" y="749808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VECTOR vS DEQUE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object 59"/>
          <p:cNvSpPr/>
          <p:nvPr/>
        </p:nvSpPr>
        <p:spPr>
          <a:xfrm>
            <a:off x="1945440" y="2286000"/>
            <a:ext cx="9255960" cy="12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70000" bIns="0" anchor="t">
            <a:spAutoFit/>
          </a:bodyPr>
          <a:p>
            <a:pPr marL="58320">
              <a:lnSpc>
                <a:spcPct val="100000"/>
              </a:lnSpc>
              <a:spcBef>
                <a:spcPts val="96"/>
              </a:spcBef>
            </a:pPr>
            <a:endParaRPr b="0" lang="en-US" sz="1800" strike="noStrike" u="none">
              <a:solidFill>
                <a:srgbClr val="000000"/>
              </a:solidFill>
              <a:uFillTx/>
              <a:latin typeface="Segoe UI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685800" y="1858320"/>
            <a:ext cx="5064480" cy="2713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6608880" y="1828800"/>
            <a:ext cx="5300280" cy="2743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А так?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object 1"/>
          <p:cNvSpPr/>
          <p:nvPr/>
        </p:nvSpPr>
        <p:spPr>
          <a:xfrm>
            <a:off x="1945440" y="2286000"/>
            <a:ext cx="9255960" cy="12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70000" bIns="0" anchor="t">
            <a:sp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Segoe UI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2971800" y="1828800"/>
            <a:ext cx="5939280" cy="3286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/>
          </p:nvPr>
        </p:nvSpPr>
        <p:spPr>
          <a:xfrm>
            <a:off x="442800" y="808920"/>
            <a:ext cx="9968400" cy="3751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 cap="all">
                <a:solidFill>
                  <a:srgbClr val="000000"/>
                </a:solidFill>
                <a:uFillTx/>
                <a:latin typeface="Segoe UI"/>
              </a:rPr>
              <a:t>VECTOR vS DEQUE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442800" y="301680"/>
            <a:ext cx="9968400" cy="308520"/>
          </a:xfrm>
          <a:prstGeom prst="rect">
            <a:avLst/>
          </a:prstGeom>
          <a:noFill/>
          <a:ln w="0">
            <a:noFill/>
          </a:ln>
        </p:spPr>
        <p:txBody>
          <a:bodyPr numCol="1" spcCol="396000"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Segoe UI Semilight"/>
              </a:rPr>
              <a:t>КОНТЕЙНЕРЫ И ИТЕРАТОРЫ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object 2"/>
          <p:cNvSpPr/>
          <p:nvPr/>
        </p:nvSpPr>
        <p:spPr>
          <a:xfrm>
            <a:off x="802440" y="1371600"/>
            <a:ext cx="4718880" cy="406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70000" bIns="0" anchor="t">
            <a:spAutoFit/>
          </a:bodyPr>
          <a:p>
            <a:pPr marL="12600">
              <a:lnSpc>
                <a:spcPct val="100000"/>
              </a:lnSpc>
              <a:spcBef>
                <a:spcPts val="2126"/>
              </a:spcBef>
            </a:pPr>
            <a:r>
              <a:rPr b="0" lang="en-US" sz="2800" spc="-11" strike="noStrike" u="none">
                <a:solidFill>
                  <a:srgbClr val="000000"/>
                </a:solidFill>
                <a:uFillTx/>
                <a:latin typeface="Segoe UI"/>
              </a:rPr>
              <a:t>Vector:</a:t>
            </a:r>
            <a:endParaRPr b="0" lang="en-US" sz="28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230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pc="-11" strike="noStrike" u="none">
                <a:solidFill>
                  <a:srgbClr val="000000"/>
                </a:solidFill>
                <a:uFillTx/>
                <a:latin typeface="Segoe UI"/>
              </a:rPr>
              <a:t>Доступ</a:t>
            </a:r>
            <a:r>
              <a:rPr b="0" lang="en-US" sz="2200" spc="-60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к</a:t>
            </a:r>
            <a:r>
              <a:rPr b="0" lang="en-US" sz="2200" spc="-60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pc="-11" strike="noStrike" u="none">
                <a:solidFill>
                  <a:srgbClr val="000000"/>
                </a:solidFill>
                <a:uFillTx/>
                <a:latin typeface="Segoe UI"/>
              </a:rPr>
              <a:t>элементу</a:t>
            </a:r>
            <a:r>
              <a:rPr b="0" lang="en-US" sz="2200" spc="-6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pc="-20" strike="noStrike" u="none">
                <a:solidFill>
                  <a:srgbClr val="000000"/>
                </a:solidFill>
                <a:uFillTx/>
                <a:latin typeface="Segoe UI"/>
              </a:rPr>
              <a:t>O(1)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131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Вставка</a:t>
            </a:r>
            <a:r>
              <a:rPr b="0" lang="en-US" sz="2200" spc="-99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в</a:t>
            </a:r>
            <a:r>
              <a:rPr b="0" lang="en-US" sz="2200" spc="-71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конец</a:t>
            </a:r>
            <a:r>
              <a:rPr b="0" lang="en-US" sz="2200" spc="-54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pc="-20" strike="noStrike" u="none">
                <a:solidFill>
                  <a:srgbClr val="000000"/>
                </a:solidFill>
                <a:uFillTx/>
                <a:latin typeface="Segoe UI"/>
              </a:rPr>
              <a:t>аморт.</a:t>
            </a:r>
            <a:r>
              <a:rPr b="0" lang="en-US" sz="2200" spc="-74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pc="-11" strike="noStrike" u="none">
                <a:solidFill>
                  <a:srgbClr val="000000"/>
                </a:solidFill>
                <a:uFillTx/>
                <a:latin typeface="Segoe UI"/>
              </a:rPr>
              <a:t>O(1)+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140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Вставка</a:t>
            </a:r>
            <a:r>
              <a:rPr b="0" lang="en-US" sz="2200" spc="-79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в</a:t>
            </a:r>
            <a:r>
              <a:rPr b="0" lang="en-US" sz="2200" spc="-60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начало</a:t>
            </a:r>
            <a:r>
              <a:rPr b="0" lang="en-US" sz="2200" spc="-45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pc="-20" strike="noStrike" u="none">
                <a:solidFill>
                  <a:srgbClr val="000000"/>
                </a:solidFill>
                <a:uFillTx/>
                <a:latin typeface="Segoe UI"/>
              </a:rPr>
              <a:t>O(N)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140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pc="-11" strike="noStrike" u="none">
                <a:solidFill>
                  <a:srgbClr val="000000"/>
                </a:solidFill>
                <a:uFillTx/>
                <a:latin typeface="Segoe UI"/>
              </a:rPr>
              <a:t>Вставка</a:t>
            </a:r>
            <a:r>
              <a:rPr b="0" lang="en-US" sz="2200" spc="-74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в</a:t>
            </a:r>
            <a:r>
              <a:rPr b="0" lang="en-US" sz="2200" spc="-45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pc="-11" strike="noStrike" u="none">
                <a:solidFill>
                  <a:srgbClr val="000000"/>
                </a:solidFill>
                <a:uFillTx/>
                <a:latin typeface="Segoe UI"/>
              </a:rPr>
              <a:t>середину</a:t>
            </a:r>
            <a:r>
              <a:rPr b="0" lang="en-US" sz="2200" spc="-14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pc="-20" strike="noStrike" u="none">
                <a:solidFill>
                  <a:srgbClr val="000000"/>
                </a:solidFill>
                <a:uFillTx/>
                <a:latin typeface="Segoe UI"/>
              </a:rPr>
              <a:t>O(N)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pc="-11" strike="noStrike" u="none">
                <a:solidFill>
                  <a:srgbClr val="000000"/>
                </a:solidFill>
                <a:uFillTx/>
                <a:latin typeface="Segoe UI"/>
              </a:rPr>
              <a:t>Вычисление</a:t>
            </a:r>
            <a:r>
              <a:rPr b="0" lang="en-US" sz="2200" spc="-54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размера</a:t>
            </a:r>
            <a:r>
              <a:rPr b="0" lang="en-US" sz="2200" spc="-51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pc="-20" strike="noStrike" u="none">
                <a:solidFill>
                  <a:srgbClr val="000000"/>
                </a:solidFill>
                <a:uFillTx/>
                <a:latin typeface="Segoe UI"/>
              </a:rPr>
              <a:t>O(1)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140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trike="noStrike" u="none">
                <a:solidFill>
                  <a:srgbClr val="115ef7"/>
                </a:solidFill>
                <a:uFillTx/>
                <a:latin typeface="Segoe UI"/>
              </a:rPr>
              <a:t>Есть</a:t>
            </a:r>
            <a:r>
              <a:rPr b="0" lang="en-US" sz="2200" spc="-65" strike="noStrike" u="none">
                <a:solidFill>
                  <a:srgbClr val="115ef7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115ef7"/>
                </a:solidFill>
                <a:uFillTx/>
                <a:latin typeface="Segoe UI"/>
              </a:rPr>
              <a:t>гарантии</a:t>
            </a:r>
            <a:r>
              <a:rPr b="0" lang="en-US" sz="2200" spc="-60" strike="noStrike" u="none">
                <a:solidFill>
                  <a:srgbClr val="115ef7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115ef7"/>
                </a:solidFill>
                <a:uFillTx/>
                <a:latin typeface="Segoe UI"/>
              </a:rPr>
              <a:t>по</a:t>
            </a:r>
            <a:r>
              <a:rPr b="0" lang="en-US" sz="2200" spc="-60" strike="noStrike" u="none">
                <a:solidFill>
                  <a:srgbClr val="115ef7"/>
                </a:solidFill>
                <a:uFillTx/>
                <a:latin typeface="Segoe UI"/>
              </a:rPr>
              <a:t> </a:t>
            </a:r>
            <a:r>
              <a:rPr b="0" lang="en-US" sz="2200" spc="-11" strike="noStrike" u="none">
                <a:solidFill>
                  <a:srgbClr val="115ef7"/>
                </a:solidFill>
                <a:uFillTx/>
                <a:latin typeface="Segoe UI"/>
              </a:rPr>
              <a:t>памяти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125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Есть</a:t>
            </a:r>
            <a:r>
              <a:rPr b="0" lang="en-US" sz="2200" spc="-60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reserve</a:t>
            </a:r>
            <a:r>
              <a:rPr b="0" lang="en-US" sz="2200" spc="-31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Segoe UI"/>
              </a:rPr>
              <a:t>/</a:t>
            </a:r>
            <a:r>
              <a:rPr b="0" lang="en-US" sz="2200" spc="-54" strike="noStrike" u="none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b="0" lang="en-US" sz="2200" spc="-11" strike="noStrike" u="none">
                <a:solidFill>
                  <a:srgbClr val="000000"/>
                </a:solidFill>
                <a:uFillTx/>
                <a:latin typeface="Segoe UI"/>
              </a:rPr>
              <a:t>capacity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118" name="object 3"/>
          <p:cNvSpPr txBox="1"/>
          <p:nvPr/>
        </p:nvSpPr>
        <p:spPr>
          <a:xfrm>
            <a:off x="5943600" y="1371600"/>
            <a:ext cx="5029200" cy="4343400"/>
          </a:xfrm>
          <a:prstGeom prst="rect">
            <a:avLst/>
          </a:prstGeom>
          <a:noFill/>
          <a:ln w="0">
            <a:noFill/>
          </a:ln>
        </p:spPr>
        <p:txBody>
          <a:bodyPr lIns="0" rIns="0" tIns="270000" bIns="0" anchor="t">
            <a:noAutofit/>
          </a:bodyPr>
          <a:p>
            <a:pPr marL="12600">
              <a:lnSpc>
                <a:spcPct val="100000"/>
              </a:lnSpc>
              <a:spcBef>
                <a:spcPts val="2126"/>
              </a:spcBef>
            </a:pPr>
            <a:r>
              <a:rPr b="0" lang="en-US" sz="2800" spc="-20" strike="noStrike" u="none">
                <a:solidFill>
                  <a:schemeClr val="dk1"/>
                </a:solidFill>
                <a:uFillTx/>
                <a:latin typeface="Segoe UI"/>
              </a:rPr>
              <a:t>Deque:</a:t>
            </a:r>
            <a:endParaRPr b="0" lang="en-US" sz="28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230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pc="-11" strike="noStrike" u="none">
                <a:solidFill>
                  <a:schemeClr val="dk1"/>
                </a:solidFill>
                <a:uFillTx/>
                <a:latin typeface="Segoe UI"/>
              </a:rPr>
              <a:t>Доступ</a:t>
            </a:r>
            <a:r>
              <a:rPr b="0" lang="en-US" sz="2200" spc="-60" strike="noStrike" u="none">
                <a:solidFill>
                  <a:schemeClr val="dk1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chemeClr val="dk1"/>
                </a:solidFill>
                <a:uFillTx/>
                <a:latin typeface="Segoe UI"/>
              </a:rPr>
              <a:t>к</a:t>
            </a:r>
            <a:r>
              <a:rPr b="0" lang="en-US" sz="2200" spc="-60" strike="noStrike" u="none">
                <a:solidFill>
                  <a:schemeClr val="dk1"/>
                </a:solidFill>
                <a:uFillTx/>
                <a:latin typeface="Segoe UI"/>
              </a:rPr>
              <a:t> </a:t>
            </a:r>
            <a:r>
              <a:rPr b="0" lang="en-US" sz="2200" spc="-11" strike="noStrike" u="none">
                <a:solidFill>
                  <a:schemeClr val="dk1"/>
                </a:solidFill>
                <a:uFillTx/>
                <a:latin typeface="Segoe UI"/>
              </a:rPr>
              <a:t>элементу</a:t>
            </a:r>
            <a:r>
              <a:rPr b="0" lang="en-US" sz="2200" spc="-6" strike="noStrike" u="none">
                <a:solidFill>
                  <a:schemeClr val="dk1"/>
                </a:solidFill>
                <a:uFillTx/>
                <a:latin typeface="Segoe UI"/>
              </a:rPr>
              <a:t> </a:t>
            </a:r>
            <a:r>
              <a:rPr b="0" lang="en-US" sz="2200" spc="-20" strike="noStrike" u="none">
                <a:solidFill>
                  <a:schemeClr val="dk1"/>
                </a:solidFill>
                <a:uFillTx/>
                <a:latin typeface="Segoe UI"/>
              </a:rPr>
              <a:t>O(1)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131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trike="noStrike" u="none">
                <a:solidFill>
                  <a:srgbClr val="115ef7"/>
                </a:solidFill>
                <a:uFillTx/>
                <a:latin typeface="Segoe UI"/>
              </a:rPr>
              <a:t>Вставка</a:t>
            </a:r>
            <a:r>
              <a:rPr b="0" lang="en-US" sz="2200" spc="-96" strike="noStrike" u="none">
                <a:solidFill>
                  <a:srgbClr val="115ef7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115ef7"/>
                </a:solidFill>
                <a:uFillTx/>
                <a:latin typeface="Segoe UI"/>
              </a:rPr>
              <a:t>в</a:t>
            </a:r>
            <a:r>
              <a:rPr b="0" lang="en-US" sz="2200" spc="-74" strike="noStrike" u="none">
                <a:solidFill>
                  <a:srgbClr val="115ef7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115ef7"/>
                </a:solidFill>
                <a:uFillTx/>
                <a:latin typeface="Segoe UI"/>
              </a:rPr>
              <a:t>конец</a:t>
            </a:r>
            <a:r>
              <a:rPr b="0" lang="en-US" sz="2200" spc="-45" strike="noStrike" u="none">
                <a:solidFill>
                  <a:srgbClr val="115ef7"/>
                </a:solidFill>
                <a:uFillTx/>
                <a:latin typeface="Segoe UI"/>
              </a:rPr>
              <a:t> </a:t>
            </a:r>
            <a:r>
              <a:rPr b="0" lang="en-US" sz="2200" spc="-20" strike="noStrike" u="none">
                <a:solidFill>
                  <a:srgbClr val="115ef7"/>
                </a:solidFill>
                <a:uFillTx/>
                <a:latin typeface="Segoe UI"/>
              </a:rPr>
              <a:t>O(1)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140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trike="noStrike" u="none">
                <a:solidFill>
                  <a:srgbClr val="115ef7"/>
                </a:solidFill>
                <a:uFillTx/>
                <a:latin typeface="Segoe UI"/>
              </a:rPr>
              <a:t>Вставка</a:t>
            </a:r>
            <a:r>
              <a:rPr b="0" lang="en-US" sz="2200" spc="-79" strike="noStrike" u="none">
                <a:solidFill>
                  <a:srgbClr val="115ef7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115ef7"/>
                </a:solidFill>
                <a:uFillTx/>
                <a:latin typeface="Segoe UI"/>
              </a:rPr>
              <a:t>в</a:t>
            </a:r>
            <a:r>
              <a:rPr b="0" lang="en-US" sz="2200" spc="-54" strike="noStrike" u="none">
                <a:solidFill>
                  <a:srgbClr val="115ef7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115ef7"/>
                </a:solidFill>
                <a:uFillTx/>
                <a:latin typeface="Segoe UI"/>
              </a:rPr>
              <a:t>начало</a:t>
            </a:r>
            <a:r>
              <a:rPr b="0" lang="en-US" sz="2200" spc="-45" strike="noStrike" u="none">
                <a:solidFill>
                  <a:srgbClr val="115ef7"/>
                </a:solidFill>
                <a:uFillTx/>
                <a:latin typeface="Segoe UI"/>
              </a:rPr>
              <a:t> </a:t>
            </a:r>
            <a:r>
              <a:rPr b="0" lang="en-US" sz="2200" spc="-20" strike="noStrike" u="none">
                <a:solidFill>
                  <a:srgbClr val="115ef7"/>
                </a:solidFill>
                <a:uFillTx/>
                <a:latin typeface="Segoe UI"/>
              </a:rPr>
              <a:t>O(1)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140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pc="-11" strike="noStrike" u="none">
                <a:solidFill>
                  <a:schemeClr val="dk1"/>
                </a:solidFill>
                <a:uFillTx/>
                <a:latin typeface="Segoe UI"/>
              </a:rPr>
              <a:t>Вставка</a:t>
            </a:r>
            <a:r>
              <a:rPr b="0" lang="en-US" sz="2200" spc="-74" strike="noStrike" u="none">
                <a:solidFill>
                  <a:schemeClr val="dk1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chemeClr val="dk1"/>
                </a:solidFill>
                <a:uFillTx/>
                <a:latin typeface="Segoe UI"/>
              </a:rPr>
              <a:t>в</a:t>
            </a:r>
            <a:r>
              <a:rPr b="0" lang="en-US" sz="2200" spc="-45" strike="noStrike" u="none">
                <a:solidFill>
                  <a:schemeClr val="dk1"/>
                </a:solidFill>
                <a:uFillTx/>
                <a:latin typeface="Segoe UI"/>
              </a:rPr>
              <a:t> </a:t>
            </a:r>
            <a:r>
              <a:rPr b="0" lang="en-US" sz="2200" spc="-11" strike="noStrike" u="none">
                <a:solidFill>
                  <a:schemeClr val="dk1"/>
                </a:solidFill>
                <a:uFillTx/>
                <a:latin typeface="Segoe UI"/>
              </a:rPr>
              <a:t>середину</a:t>
            </a:r>
            <a:r>
              <a:rPr b="0" lang="en-US" sz="2200" spc="-14" strike="noStrike" u="none">
                <a:solidFill>
                  <a:schemeClr val="dk1"/>
                </a:solidFill>
                <a:uFillTx/>
                <a:latin typeface="Segoe UI"/>
              </a:rPr>
              <a:t> </a:t>
            </a:r>
            <a:r>
              <a:rPr b="0" lang="en-US" sz="2200" spc="-20" strike="noStrike" u="none">
                <a:solidFill>
                  <a:schemeClr val="dk1"/>
                </a:solidFill>
                <a:uFillTx/>
                <a:latin typeface="Segoe UI"/>
              </a:rPr>
              <a:t>O(N)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pc="-11" strike="noStrike" u="none">
                <a:solidFill>
                  <a:schemeClr val="dk1"/>
                </a:solidFill>
                <a:uFillTx/>
                <a:latin typeface="Segoe UI"/>
              </a:rPr>
              <a:t>Вычисление</a:t>
            </a:r>
            <a:r>
              <a:rPr b="0" lang="en-US" sz="2200" spc="-54" strike="noStrike" u="none">
                <a:solidFill>
                  <a:schemeClr val="dk1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chemeClr val="dk1"/>
                </a:solidFill>
                <a:uFillTx/>
                <a:latin typeface="Segoe UI"/>
              </a:rPr>
              <a:t>размера</a:t>
            </a:r>
            <a:r>
              <a:rPr b="0" lang="en-US" sz="2200" spc="-51" strike="noStrike" u="none">
                <a:solidFill>
                  <a:schemeClr val="dk1"/>
                </a:solidFill>
                <a:uFillTx/>
                <a:latin typeface="Segoe UI"/>
              </a:rPr>
              <a:t> </a:t>
            </a:r>
            <a:r>
              <a:rPr b="0" lang="en-US" sz="2200" spc="-20" strike="noStrike" u="none">
                <a:solidFill>
                  <a:schemeClr val="dk1"/>
                </a:solidFill>
                <a:uFillTx/>
                <a:latin typeface="Segoe UI"/>
              </a:rPr>
              <a:t>O(1)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140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pc="-11" strike="noStrike" u="none">
                <a:solidFill>
                  <a:schemeClr val="dk1"/>
                </a:solidFill>
                <a:uFillTx/>
                <a:latin typeface="Segoe UI"/>
              </a:rPr>
              <a:t>Нет</a:t>
            </a:r>
            <a:r>
              <a:rPr b="0" lang="en-US" sz="2200" spc="-71" strike="noStrike" u="none">
                <a:solidFill>
                  <a:schemeClr val="dk1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chemeClr val="dk1"/>
                </a:solidFill>
                <a:uFillTx/>
                <a:latin typeface="Segoe UI"/>
              </a:rPr>
              <a:t>гарантий</a:t>
            </a:r>
            <a:r>
              <a:rPr b="0" lang="en-US" sz="2200" spc="-71" strike="noStrike" u="none">
                <a:solidFill>
                  <a:schemeClr val="dk1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chemeClr val="dk1"/>
                </a:solidFill>
                <a:uFillTx/>
                <a:latin typeface="Segoe UI"/>
              </a:rPr>
              <a:t>по</a:t>
            </a:r>
            <a:r>
              <a:rPr b="0" lang="en-US" sz="2200" spc="-71" strike="noStrike" u="none">
                <a:solidFill>
                  <a:schemeClr val="dk1"/>
                </a:solidFill>
                <a:uFillTx/>
                <a:latin typeface="Segoe UI"/>
              </a:rPr>
              <a:t> </a:t>
            </a:r>
            <a:r>
              <a:rPr b="0" lang="en-US" sz="2200" spc="-11" strike="noStrike" u="none">
                <a:solidFill>
                  <a:schemeClr val="dk1"/>
                </a:solidFill>
                <a:uFillTx/>
                <a:latin typeface="Segoe UI"/>
              </a:rPr>
              <a:t>памяти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  <a:p>
            <a:pPr marL="195480" indent="-182880">
              <a:lnSpc>
                <a:spcPct val="100000"/>
              </a:lnSpc>
              <a:spcBef>
                <a:spcPts val="1125"/>
              </a:spcBef>
              <a:buClr>
                <a:srgbClr val="000000"/>
              </a:buClr>
              <a:buSzPct val="80000"/>
              <a:buFont typeface="Symbol" charset="2"/>
              <a:buChar char=""/>
              <a:tabLst>
                <a:tab algn="l" pos="195480"/>
              </a:tabLst>
            </a:pPr>
            <a:r>
              <a:rPr b="0" lang="en-US" sz="2200" spc="-11" strike="noStrike" u="none">
                <a:solidFill>
                  <a:srgbClr val="115ef7"/>
                </a:solidFill>
                <a:uFillTx/>
                <a:latin typeface="Segoe UI"/>
              </a:rPr>
              <a:t>Нет</a:t>
            </a:r>
            <a:r>
              <a:rPr b="0" lang="en-US" sz="2200" spc="-40" strike="noStrike" u="none">
                <a:solidFill>
                  <a:srgbClr val="115ef7"/>
                </a:solidFill>
                <a:uFillTx/>
                <a:latin typeface="Segoe UI"/>
              </a:rPr>
              <a:t> </a:t>
            </a:r>
            <a:r>
              <a:rPr b="0" lang="en-US" sz="2200" spc="-20" strike="noStrike" u="none">
                <a:solidFill>
                  <a:srgbClr val="115ef7"/>
                </a:solidFill>
                <a:uFillTx/>
                <a:latin typeface="Segoe UI"/>
              </a:rPr>
              <a:t>необходимости</a:t>
            </a:r>
            <a:r>
              <a:rPr b="0" lang="en-US" sz="2200" spc="-31" strike="noStrike" u="none">
                <a:solidFill>
                  <a:srgbClr val="115ef7"/>
                </a:solidFill>
                <a:uFillTx/>
                <a:latin typeface="Segoe UI"/>
              </a:rPr>
              <a:t> </a:t>
            </a:r>
            <a:r>
              <a:rPr b="0" lang="en-US" sz="2200" strike="noStrike" u="none">
                <a:solidFill>
                  <a:srgbClr val="115ef7"/>
                </a:solidFill>
                <a:uFillTx/>
                <a:latin typeface="Segoe UI"/>
              </a:rPr>
              <a:t>в</a:t>
            </a:r>
            <a:r>
              <a:rPr b="0" lang="en-US" sz="2200" spc="-34" strike="noStrike" u="none">
                <a:solidFill>
                  <a:srgbClr val="115ef7"/>
                </a:solidFill>
                <a:uFillTx/>
                <a:latin typeface="Segoe UI"/>
              </a:rPr>
              <a:t> </a:t>
            </a:r>
            <a:r>
              <a:rPr b="0" lang="en-US" sz="2200" spc="-11" strike="noStrike" u="none">
                <a:solidFill>
                  <a:srgbClr val="115ef7"/>
                </a:solidFill>
                <a:uFillTx/>
                <a:latin typeface="Segoe UI"/>
              </a:rPr>
              <a:t>reserve/capacity</a:t>
            </a:r>
            <a:endParaRPr b="0" lang="en-US" sz="2200" strike="noStrike" u="none">
              <a:solidFill>
                <a:srgbClr val="000000"/>
              </a:solidFill>
              <a:uFillTx/>
              <a:latin typeface="Segoe U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Презентация продукта">
  <a:themeElements>
    <a:clrScheme name="«Прософт-Системы»">
      <a:dk1>
        <a:srgbClr val="005096"/>
      </a:dk1>
      <a:lt1>
        <a:srgbClr val="ffffff"/>
      </a:lt1>
      <a:dk2>
        <a:srgbClr val="002346"/>
      </a:dk2>
      <a:lt2>
        <a:srgbClr val="ffffff"/>
      </a:lt2>
      <a:accent1>
        <a:srgbClr val="012c81"/>
      </a:accent1>
      <a:accent2>
        <a:srgbClr val="c00000"/>
      </a:accent2>
      <a:accent3>
        <a:srgbClr val="00b050"/>
      </a:accent3>
      <a:accent4>
        <a:srgbClr val="ffc000"/>
      </a:accent4>
      <a:accent5>
        <a:srgbClr val="00aa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Презентация продукта">
  <a:themeElements>
    <a:clrScheme name="«Прософт-Системы»">
      <a:dk1>
        <a:srgbClr val="005096"/>
      </a:dk1>
      <a:lt1>
        <a:srgbClr val="ffffff"/>
      </a:lt1>
      <a:dk2>
        <a:srgbClr val="002346"/>
      </a:dk2>
      <a:lt2>
        <a:srgbClr val="ffffff"/>
      </a:lt2>
      <a:accent1>
        <a:srgbClr val="012c81"/>
      </a:accent1>
      <a:accent2>
        <a:srgbClr val="c00000"/>
      </a:accent2>
      <a:accent3>
        <a:srgbClr val="00b050"/>
      </a:accent3>
      <a:accent4>
        <a:srgbClr val="ffc000"/>
      </a:accent4>
      <a:accent5>
        <a:srgbClr val="00aa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Презентация продукта">
  <a:themeElements>
    <a:clrScheme name="«Прософт-Системы»">
      <a:dk1>
        <a:srgbClr val="005096"/>
      </a:dk1>
      <a:lt1>
        <a:srgbClr val="ffffff"/>
      </a:lt1>
      <a:dk2>
        <a:srgbClr val="002346"/>
      </a:dk2>
      <a:lt2>
        <a:srgbClr val="ffffff"/>
      </a:lt2>
      <a:accent1>
        <a:srgbClr val="012c81"/>
      </a:accent1>
      <a:accent2>
        <a:srgbClr val="c00000"/>
      </a:accent2>
      <a:accent3>
        <a:srgbClr val="00b050"/>
      </a:accent3>
      <a:accent4>
        <a:srgbClr val="ffc000"/>
      </a:accent4>
      <a:accent5>
        <a:srgbClr val="00aa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Презентация продукта">
  <a:themeElements>
    <a:clrScheme name="«Прософт-Системы»">
      <a:dk1>
        <a:srgbClr val="005096"/>
      </a:dk1>
      <a:lt1>
        <a:srgbClr val="ffffff"/>
      </a:lt1>
      <a:dk2>
        <a:srgbClr val="002346"/>
      </a:dk2>
      <a:lt2>
        <a:srgbClr val="ffffff"/>
      </a:lt2>
      <a:accent1>
        <a:srgbClr val="012c81"/>
      </a:accent1>
      <a:accent2>
        <a:srgbClr val="c00000"/>
      </a:accent2>
      <a:accent3>
        <a:srgbClr val="00b050"/>
      </a:accent3>
      <a:accent4>
        <a:srgbClr val="ffc000"/>
      </a:accent4>
      <a:accent5>
        <a:srgbClr val="00aa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Презентация продукта">
  <a:themeElements>
    <a:clrScheme name="«Прософт-Системы»">
      <a:dk1>
        <a:srgbClr val="005096"/>
      </a:dk1>
      <a:lt1>
        <a:srgbClr val="ffffff"/>
      </a:lt1>
      <a:dk2>
        <a:srgbClr val="002346"/>
      </a:dk2>
      <a:lt2>
        <a:srgbClr val="ffffff"/>
      </a:lt2>
      <a:accent1>
        <a:srgbClr val="012c81"/>
      </a:accent1>
      <a:accent2>
        <a:srgbClr val="c00000"/>
      </a:accent2>
      <a:accent3>
        <a:srgbClr val="00b050"/>
      </a:accent3>
      <a:accent4>
        <a:srgbClr val="ffc000"/>
      </a:accent4>
      <a:accent5>
        <a:srgbClr val="00aa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Презентация продукта">
  <a:themeElements>
    <a:clrScheme name="«Прософт-Системы»">
      <a:dk1>
        <a:srgbClr val="005096"/>
      </a:dk1>
      <a:lt1>
        <a:srgbClr val="ffffff"/>
      </a:lt1>
      <a:dk2>
        <a:srgbClr val="002346"/>
      </a:dk2>
      <a:lt2>
        <a:srgbClr val="ffffff"/>
      </a:lt2>
      <a:accent1>
        <a:srgbClr val="012c81"/>
      </a:accent1>
      <a:accent2>
        <a:srgbClr val="c00000"/>
      </a:accent2>
      <a:accent3>
        <a:srgbClr val="00b050"/>
      </a:accent3>
      <a:accent4>
        <a:srgbClr val="ffc000"/>
      </a:accent4>
      <a:accent5>
        <a:srgbClr val="00aa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Презентация продукта">
  <a:themeElements>
    <a:clrScheme name="«Прософт-Системы»">
      <a:dk1>
        <a:srgbClr val="005096"/>
      </a:dk1>
      <a:lt1>
        <a:srgbClr val="ffffff"/>
      </a:lt1>
      <a:dk2>
        <a:srgbClr val="002346"/>
      </a:dk2>
      <a:lt2>
        <a:srgbClr val="ffffff"/>
      </a:lt2>
      <a:accent1>
        <a:srgbClr val="012c81"/>
      </a:accent1>
      <a:accent2>
        <a:srgbClr val="c00000"/>
      </a:accent2>
      <a:accent3>
        <a:srgbClr val="00b050"/>
      </a:accent3>
      <a:accent4>
        <a:srgbClr val="ffc000"/>
      </a:accent4>
      <a:accent5>
        <a:srgbClr val="00aa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Презентация продукта">
  <a:themeElements>
    <a:clrScheme name="«Прософт-Системы»">
      <a:dk1>
        <a:srgbClr val="005096"/>
      </a:dk1>
      <a:lt1>
        <a:srgbClr val="ffffff"/>
      </a:lt1>
      <a:dk2>
        <a:srgbClr val="002346"/>
      </a:dk2>
      <a:lt2>
        <a:srgbClr val="ffffff"/>
      </a:lt2>
      <a:accent1>
        <a:srgbClr val="012c81"/>
      </a:accent1>
      <a:accent2>
        <a:srgbClr val="c00000"/>
      </a:accent2>
      <a:accent3>
        <a:srgbClr val="00b050"/>
      </a:accent3>
      <a:accent4>
        <a:srgbClr val="ffc000"/>
      </a:accent4>
      <a:accent5>
        <a:srgbClr val="00aaff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14346</TotalTime>
  <Application>LibreOffice/24.8.5.2$Linux_X86_64 LibreOffice_project/480$Build-2</Application>
  <AppVersion>15.0000</AppVersion>
  <Company>Прософт-Системы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2019-06-06T06:31:49Z</dcterms:created>
  <dc:creator>Михаил Беляев</dc:creator>
  <dc:description/>
  <dc:language>en-US</dc:language>
  <cp:lastModifiedBy/>
  <dcterms:modified xsi:type="dcterms:W3CDTF">2025-04-04T17:22:15Z</dcterms:modified>
  <cp:revision>293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51</vt:r8>
  </property>
  <property fmtid="{D5CDD505-2E9C-101B-9397-08002B2CF9AE}" pid="3" name="PresentationFormat">
    <vt:lpwstr>Широкоэкранный</vt:lpwstr>
  </property>
  <property fmtid="{D5CDD505-2E9C-101B-9397-08002B2CF9AE}" pid="4" name="Slides">
    <vt:r8>53</vt:r8>
  </property>
</Properties>
</file>